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8"/>
  </p:notesMasterIdLst>
  <p:handoutMasterIdLst>
    <p:handoutMasterId r:id="rId9"/>
  </p:handoutMasterIdLst>
  <p:sldIdLst>
    <p:sldId id="2076138244" r:id="rId5"/>
    <p:sldId id="2076138241" r:id="rId6"/>
    <p:sldId id="2076138245" r:id="rId7"/>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Inventory to deliver end-to-end graphics" id="{5D9BAE09-2AD9-47BB-97F3-15C4BA39D503}">
          <p14:sldIdLst>
            <p14:sldId id="2076138244"/>
            <p14:sldId id="2076138241"/>
            <p14:sldId id="207613824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76D79F-D2E2-4AF1-BA9F-5E9FA9434B4E}" v="14" dt="2023-05-01T18:58:12.4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752" autoAdjust="0"/>
    <p:restoredTop sz="51006" autoAdjust="0"/>
  </p:normalViewPr>
  <p:slideViewPr>
    <p:cSldViewPr snapToGrid="0">
      <p:cViewPr varScale="1">
        <p:scale>
          <a:sx n="34" d="100"/>
          <a:sy n="34" d="100"/>
        </p:scale>
        <p:origin x="957" y="3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17" Type="http://schemas.microsoft.com/office/2018/10/relationships/authors" Target="author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6/11/relationships/changesInfo" Target="changesInfos/changesInfo1.xml"/><Relationship Id="rId1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ole Gump" userId="9046f4f8-84e3-448c-91df-989382478d83" providerId="ADAL" clId="{5976D79F-D2E2-4AF1-BA9F-5E9FA9434B4E}"/>
    <pc:docChg chg="undo custSel addSld modSld modSection">
      <pc:chgData name="Nicole Gump" userId="9046f4f8-84e3-448c-91df-989382478d83" providerId="ADAL" clId="{5976D79F-D2E2-4AF1-BA9F-5E9FA9434B4E}" dt="2023-05-02T16:46:07.800" v="696" actId="1582"/>
      <pc:docMkLst>
        <pc:docMk/>
      </pc:docMkLst>
      <pc:sldChg chg="addSp delSp modSp add mod">
        <pc:chgData name="Nicole Gump" userId="9046f4f8-84e3-448c-91df-989382478d83" providerId="ADAL" clId="{5976D79F-D2E2-4AF1-BA9F-5E9FA9434B4E}" dt="2023-05-02T16:46:07.800" v="696" actId="1582"/>
        <pc:sldMkLst>
          <pc:docMk/>
          <pc:sldMk cId="1679549436" sldId="2076138245"/>
        </pc:sldMkLst>
        <pc:spChg chg="del mod">
          <ac:chgData name="Nicole Gump" userId="9046f4f8-84e3-448c-91df-989382478d83" providerId="ADAL" clId="{5976D79F-D2E2-4AF1-BA9F-5E9FA9434B4E}" dt="2023-05-01T19:12:09.116" v="640" actId="478"/>
          <ac:spMkLst>
            <pc:docMk/>
            <pc:sldMk cId="1679549436" sldId="2076138245"/>
            <ac:spMk id="2" creationId="{77611BAB-AAFD-6C56-F99A-54C577DB5C04}"/>
          </ac:spMkLst>
        </pc:spChg>
        <pc:spChg chg="del">
          <ac:chgData name="Nicole Gump" userId="9046f4f8-84e3-448c-91df-989382478d83" providerId="ADAL" clId="{5976D79F-D2E2-4AF1-BA9F-5E9FA9434B4E}" dt="2023-05-01T18:48:18.957" v="473" actId="478"/>
          <ac:spMkLst>
            <pc:docMk/>
            <pc:sldMk cId="1679549436" sldId="2076138245"/>
            <ac:spMk id="3" creationId="{CCBB280E-03B1-CA3F-BD62-47B36665F73E}"/>
          </ac:spMkLst>
        </pc:spChg>
        <pc:spChg chg="mod">
          <ac:chgData name="Nicole Gump" userId="9046f4f8-84e3-448c-91df-989382478d83" providerId="ADAL" clId="{5976D79F-D2E2-4AF1-BA9F-5E9FA9434B4E}" dt="2023-05-01T19:13:15.948" v="643" actId="1076"/>
          <ac:spMkLst>
            <pc:docMk/>
            <pc:sldMk cId="1679549436" sldId="2076138245"/>
            <ac:spMk id="14" creationId="{CD01E738-6656-CA86-5D6A-21E6FE2532F4}"/>
          </ac:spMkLst>
        </pc:spChg>
        <pc:spChg chg="del">
          <ac:chgData name="Nicole Gump" userId="9046f4f8-84e3-448c-91df-989382478d83" providerId="ADAL" clId="{5976D79F-D2E2-4AF1-BA9F-5E9FA9434B4E}" dt="2023-05-01T18:48:15.077" v="472" actId="478"/>
          <ac:spMkLst>
            <pc:docMk/>
            <pc:sldMk cId="1679549436" sldId="2076138245"/>
            <ac:spMk id="15" creationId="{F88188FD-4D35-24FD-EDC0-FA36FF53DDF7}"/>
          </ac:spMkLst>
        </pc:spChg>
        <pc:spChg chg="mod">
          <ac:chgData name="Nicole Gump" userId="9046f4f8-84e3-448c-91df-989382478d83" providerId="ADAL" clId="{5976D79F-D2E2-4AF1-BA9F-5E9FA9434B4E}" dt="2023-05-01T19:20:55.996" v="692" actId="1037"/>
          <ac:spMkLst>
            <pc:docMk/>
            <pc:sldMk cId="1679549436" sldId="2076138245"/>
            <ac:spMk id="20" creationId="{F3AF1995-D171-16E3-A11F-351815AE0980}"/>
          </ac:spMkLst>
        </pc:spChg>
        <pc:spChg chg="mod">
          <ac:chgData name="Nicole Gump" userId="9046f4f8-84e3-448c-91df-989382478d83" providerId="ADAL" clId="{5976D79F-D2E2-4AF1-BA9F-5E9FA9434B4E}" dt="2023-05-01T19:20:55.996" v="692" actId="1037"/>
          <ac:spMkLst>
            <pc:docMk/>
            <pc:sldMk cId="1679549436" sldId="2076138245"/>
            <ac:spMk id="21" creationId="{7B5D59B8-4CB4-6B31-D7C2-B727C438933F}"/>
          </ac:spMkLst>
        </pc:spChg>
        <pc:spChg chg="mod">
          <ac:chgData name="Nicole Gump" userId="9046f4f8-84e3-448c-91df-989382478d83" providerId="ADAL" clId="{5976D79F-D2E2-4AF1-BA9F-5E9FA9434B4E}" dt="2023-05-01T19:12:31.292" v="641" actId="1076"/>
          <ac:spMkLst>
            <pc:docMk/>
            <pc:sldMk cId="1679549436" sldId="2076138245"/>
            <ac:spMk id="22" creationId="{E6D8F978-793E-68EF-6AE7-E34DC9737D90}"/>
          </ac:spMkLst>
        </pc:spChg>
        <pc:spChg chg="add mod">
          <ac:chgData name="Nicole Gump" userId="9046f4f8-84e3-448c-91df-989382478d83" providerId="ADAL" clId="{5976D79F-D2E2-4AF1-BA9F-5E9FA9434B4E}" dt="2023-05-01T19:20:55.996" v="692" actId="1037"/>
          <ac:spMkLst>
            <pc:docMk/>
            <pc:sldMk cId="1679549436" sldId="2076138245"/>
            <ac:spMk id="36" creationId="{8165A9CF-2253-2FEA-202B-4852733A7696}"/>
          </ac:spMkLst>
        </pc:spChg>
        <pc:spChg chg="add mod ord">
          <ac:chgData name="Nicole Gump" userId="9046f4f8-84e3-448c-91df-989382478d83" providerId="ADAL" clId="{5976D79F-D2E2-4AF1-BA9F-5E9FA9434B4E}" dt="2023-05-01T19:21:24.115" v="693" actId="1076"/>
          <ac:spMkLst>
            <pc:docMk/>
            <pc:sldMk cId="1679549436" sldId="2076138245"/>
            <ac:spMk id="70" creationId="{480A6676-7933-9213-BD5B-0995581BD75D}"/>
          </ac:spMkLst>
        </pc:spChg>
        <pc:spChg chg="add mod">
          <ac:chgData name="Nicole Gump" userId="9046f4f8-84e3-448c-91df-989382478d83" providerId="ADAL" clId="{5976D79F-D2E2-4AF1-BA9F-5E9FA9434B4E}" dt="2023-05-01T19:04:26.991" v="613" actId="1076"/>
          <ac:spMkLst>
            <pc:docMk/>
            <pc:sldMk cId="1679549436" sldId="2076138245"/>
            <ac:spMk id="71" creationId="{CB316E9A-0300-9E83-8521-CA7830DDC1A4}"/>
          </ac:spMkLst>
        </pc:spChg>
        <pc:spChg chg="add mod">
          <ac:chgData name="Nicole Gump" userId="9046f4f8-84e3-448c-91df-989382478d83" providerId="ADAL" clId="{5976D79F-D2E2-4AF1-BA9F-5E9FA9434B4E}" dt="2023-05-01T19:04:16.992" v="612" actId="1076"/>
          <ac:spMkLst>
            <pc:docMk/>
            <pc:sldMk cId="1679549436" sldId="2076138245"/>
            <ac:spMk id="72" creationId="{69FC60DA-A769-AC84-AA4D-D5B8F08B3596}"/>
          </ac:spMkLst>
        </pc:spChg>
        <pc:spChg chg="add mod">
          <ac:chgData name="Nicole Gump" userId="9046f4f8-84e3-448c-91df-989382478d83" providerId="ADAL" clId="{5976D79F-D2E2-4AF1-BA9F-5E9FA9434B4E}" dt="2023-05-01T19:13:42.611" v="645" actId="1076"/>
          <ac:spMkLst>
            <pc:docMk/>
            <pc:sldMk cId="1679549436" sldId="2076138245"/>
            <ac:spMk id="73" creationId="{86426D23-B558-C590-2B9F-1F5F2B242502}"/>
          </ac:spMkLst>
        </pc:spChg>
        <pc:spChg chg="add mod">
          <ac:chgData name="Nicole Gump" userId="9046f4f8-84e3-448c-91df-989382478d83" providerId="ADAL" clId="{5976D79F-D2E2-4AF1-BA9F-5E9FA9434B4E}" dt="2023-05-01T18:55:14.580" v="574" actId="1076"/>
          <ac:spMkLst>
            <pc:docMk/>
            <pc:sldMk cId="1679549436" sldId="2076138245"/>
            <ac:spMk id="74" creationId="{8B286088-FEA2-96F8-F742-123692313A4C}"/>
          </ac:spMkLst>
        </pc:spChg>
        <pc:spChg chg="mod">
          <ac:chgData name="Nicole Gump" userId="9046f4f8-84e3-448c-91df-989382478d83" providerId="ADAL" clId="{5976D79F-D2E2-4AF1-BA9F-5E9FA9434B4E}" dt="2023-05-01T19:20:55.996" v="692" actId="1037"/>
          <ac:spMkLst>
            <pc:docMk/>
            <pc:sldMk cId="1679549436" sldId="2076138245"/>
            <ac:spMk id="83" creationId="{BFA099C3-1139-7E7E-AB86-A827F66EB71A}"/>
          </ac:spMkLst>
        </pc:spChg>
        <pc:spChg chg="mod">
          <ac:chgData name="Nicole Gump" userId="9046f4f8-84e3-448c-91df-989382478d83" providerId="ADAL" clId="{5976D79F-D2E2-4AF1-BA9F-5E9FA9434B4E}" dt="2023-05-01T19:20:55.996" v="692" actId="1037"/>
          <ac:spMkLst>
            <pc:docMk/>
            <pc:sldMk cId="1679549436" sldId="2076138245"/>
            <ac:spMk id="85" creationId="{B9A7A77A-71A4-BC2C-6729-7FCF10FA22F1}"/>
          </ac:spMkLst>
        </pc:spChg>
        <pc:spChg chg="mod">
          <ac:chgData name="Nicole Gump" userId="9046f4f8-84e3-448c-91df-989382478d83" providerId="ADAL" clId="{5976D79F-D2E2-4AF1-BA9F-5E9FA9434B4E}" dt="2023-05-01T19:12:06.827" v="639" actId="1076"/>
          <ac:spMkLst>
            <pc:docMk/>
            <pc:sldMk cId="1679549436" sldId="2076138245"/>
            <ac:spMk id="96" creationId="{933830CD-C7EB-1769-C701-9E0568A12288}"/>
          </ac:spMkLst>
        </pc:spChg>
        <pc:spChg chg="mod">
          <ac:chgData name="Nicole Gump" userId="9046f4f8-84e3-448c-91df-989382478d83" providerId="ADAL" clId="{5976D79F-D2E2-4AF1-BA9F-5E9FA9434B4E}" dt="2023-05-01T19:20:55.996" v="692" actId="1037"/>
          <ac:spMkLst>
            <pc:docMk/>
            <pc:sldMk cId="1679549436" sldId="2076138245"/>
            <ac:spMk id="98" creationId="{92803DB4-0AFA-48E9-DB3D-F1A7EBDCB888}"/>
          </ac:spMkLst>
        </pc:spChg>
        <pc:spChg chg="mod">
          <ac:chgData name="Nicole Gump" userId="9046f4f8-84e3-448c-91df-989382478d83" providerId="ADAL" clId="{5976D79F-D2E2-4AF1-BA9F-5E9FA9434B4E}" dt="2023-05-01T19:20:55.996" v="692" actId="1037"/>
          <ac:spMkLst>
            <pc:docMk/>
            <pc:sldMk cId="1679549436" sldId="2076138245"/>
            <ac:spMk id="158" creationId="{18E42D95-20EA-8A94-096E-421E3035CA8B}"/>
          </ac:spMkLst>
        </pc:spChg>
        <pc:spChg chg="mod">
          <ac:chgData name="Nicole Gump" userId="9046f4f8-84e3-448c-91df-989382478d83" providerId="ADAL" clId="{5976D79F-D2E2-4AF1-BA9F-5E9FA9434B4E}" dt="2023-05-01T19:20:55.996" v="692" actId="1037"/>
          <ac:spMkLst>
            <pc:docMk/>
            <pc:sldMk cId="1679549436" sldId="2076138245"/>
            <ac:spMk id="199" creationId="{4990BBEE-9634-F6C8-A796-D9015078432A}"/>
          </ac:spMkLst>
        </pc:spChg>
        <pc:spChg chg="del">
          <ac:chgData name="Nicole Gump" userId="9046f4f8-84e3-448c-91df-989382478d83" providerId="ADAL" clId="{5976D79F-D2E2-4AF1-BA9F-5E9FA9434B4E}" dt="2023-05-01T18:48:21.470" v="474" actId="478"/>
          <ac:spMkLst>
            <pc:docMk/>
            <pc:sldMk cId="1679549436" sldId="2076138245"/>
            <ac:spMk id="252" creationId="{2C7190D4-8FD5-D68D-862F-549CB8A85D90}"/>
          </ac:spMkLst>
        </pc:spChg>
        <pc:spChg chg="del">
          <ac:chgData name="Nicole Gump" userId="9046f4f8-84e3-448c-91df-989382478d83" providerId="ADAL" clId="{5976D79F-D2E2-4AF1-BA9F-5E9FA9434B4E}" dt="2023-05-01T18:48:23.427" v="475" actId="478"/>
          <ac:spMkLst>
            <pc:docMk/>
            <pc:sldMk cId="1679549436" sldId="2076138245"/>
            <ac:spMk id="258" creationId="{8CB1A48E-A718-B1C4-9930-16F400D10DC7}"/>
          </ac:spMkLst>
        </pc:spChg>
        <pc:cxnChg chg="add mod">
          <ac:chgData name="Nicole Gump" userId="9046f4f8-84e3-448c-91df-989382478d83" providerId="ADAL" clId="{5976D79F-D2E2-4AF1-BA9F-5E9FA9434B4E}" dt="2023-05-02T16:46:07.800" v="696" actId="1582"/>
          <ac:cxnSpMkLst>
            <pc:docMk/>
            <pc:sldMk cId="1679549436" sldId="2076138245"/>
            <ac:cxnSpMk id="37" creationId="{A8CB5CAF-D1AB-5166-C439-709E79B8D71E}"/>
          </ac:cxnSpMkLst>
        </pc:cxnChg>
        <pc:cxnChg chg="add mod">
          <ac:chgData name="Nicole Gump" userId="9046f4f8-84e3-448c-91df-989382478d83" providerId="ADAL" clId="{5976D79F-D2E2-4AF1-BA9F-5E9FA9434B4E}" dt="2023-05-02T16:46:07.800" v="696" actId="1582"/>
          <ac:cxnSpMkLst>
            <pc:docMk/>
            <pc:sldMk cId="1679549436" sldId="2076138245"/>
            <ac:cxnSpMk id="40" creationId="{25458471-7D9E-3359-CE6F-842B71D1BEA1}"/>
          </ac:cxnSpMkLst>
        </pc:cxnChg>
        <pc:cxnChg chg="add mod">
          <ac:chgData name="Nicole Gump" userId="9046f4f8-84e3-448c-91df-989382478d83" providerId="ADAL" clId="{5976D79F-D2E2-4AF1-BA9F-5E9FA9434B4E}" dt="2023-05-02T16:46:07.800" v="696" actId="1582"/>
          <ac:cxnSpMkLst>
            <pc:docMk/>
            <pc:sldMk cId="1679549436" sldId="2076138245"/>
            <ac:cxnSpMk id="66" creationId="{BADF864C-FBED-EA21-490F-12C6D400DFB5}"/>
          </ac:cxnSpMkLst>
        </pc:cxnChg>
        <pc:cxnChg chg="add del mod">
          <ac:chgData name="Nicole Gump" userId="9046f4f8-84e3-448c-91df-989382478d83" providerId="ADAL" clId="{5976D79F-D2E2-4AF1-BA9F-5E9FA9434B4E}" dt="2023-05-01T18:54:06.780" v="562" actId="478"/>
          <ac:cxnSpMkLst>
            <pc:docMk/>
            <pc:sldMk cId="1679549436" sldId="2076138245"/>
            <ac:cxnSpMk id="76" creationId="{10E1D537-B124-3796-59EE-C3638F5743CF}"/>
          </ac:cxnSpMkLst>
        </pc:cxnChg>
        <pc:cxnChg chg="add mod">
          <ac:chgData name="Nicole Gump" userId="9046f4f8-84e3-448c-91df-989382478d83" providerId="ADAL" clId="{5976D79F-D2E2-4AF1-BA9F-5E9FA9434B4E}" dt="2023-05-02T16:46:07.800" v="696" actId="1582"/>
          <ac:cxnSpMkLst>
            <pc:docMk/>
            <pc:sldMk cId="1679549436" sldId="2076138245"/>
            <ac:cxnSpMk id="79" creationId="{FBA6366D-1D97-A875-49A2-E1F4495B9221}"/>
          </ac:cxnSpMkLst>
        </pc:cxnChg>
        <pc:cxnChg chg="add del mod">
          <ac:chgData name="Nicole Gump" userId="9046f4f8-84e3-448c-91df-989382478d83" providerId="ADAL" clId="{5976D79F-D2E2-4AF1-BA9F-5E9FA9434B4E}" dt="2023-05-01T19:17:05.345" v="662" actId="478"/>
          <ac:cxnSpMkLst>
            <pc:docMk/>
            <pc:sldMk cId="1679549436" sldId="2076138245"/>
            <ac:cxnSpMk id="88" creationId="{549ADE9E-ECEA-4C44-6BDA-41C64E14B76F}"/>
          </ac:cxnSpMkLst>
        </pc:cxnChg>
        <pc:cxnChg chg="add mod">
          <ac:chgData name="Nicole Gump" userId="9046f4f8-84e3-448c-91df-989382478d83" providerId="ADAL" clId="{5976D79F-D2E2-4AF1-BA9F-5E9FA9434B4E}" dt="2023-05-02T16:46:07.800" v="696" actId="1582"/>
          <ac:cxnSpMkLst>
            <pc:docMk/>
            <pc:sldMk cId="1679549436" sldId="2076138245"/>
            <ac:cxnSpMk id="93" creationId="{E86D46A1-D558-CBF1-5BBB-EF9A5FBD8279}"/>
          </ac:cxnSpMkLst>
        </pc:cxnChg>
        <pc:cxnChg chg="add mod">
          <ac:chgData name="Nicole Gump" userId="9046f4f8-84e3-448c-91df-989382478d83" providerId="ADAL" clId="{5976D79F-D2E2-4AF1-BA9F-5E9FA9434B4E}" dt="2023-05-02T16:46:07.800" v="696" actId="1582"/>
          <ac:cxnSpMkLst>
            <pc:docMk/>
            <pc:sldMk cId="1679549436" sldId="2076138245"/>
            <ac:cxnSpMk id="100" creationId="{83482324-A18B-F3B6-4439-B5C1A3EAA172}"/>
          </ac:cxnSpMkLst>
        </pc:cxnChg>
        <pc:cxnChg chg="add del mod">
          <ac:chgData name="Nicole Gump" userId="9046f4f8-84e3-448c-91df-989382478d83" providerId="ADAL" clId="{5976D79F-D2E2-4AF1-BA9F-5E9FA9434B4E}" dt="2023-05-01T19:13:46.940" v="646" actId="478"/>
          <ac:cxnSpMkLst>
            <pc:docMk/>
            <pc:sldMk cId="1679549436" sldId="2076138245"/>
            <ac:cxnSpMk id="105" creationId="{4C9C8C15-F9DB-7758-F922-628298F8D318}"/>
          </ac:cxnSpMkLst>
        </pc:cxnChg>
        <pc:cxnChg chg="add del mod">
          <ac:chgData name="Nicole Gump" userId="9046f4f8-84e3-448c-91df-989382478d83" providerId="ADAL" clId="{5976D79F-D2E2-4AF1-BA9F-5E9FA9434B4E}" dt="2023-05-01T19:11:18.062" v="615" actId="478"/>
          <ac:cxnSpMkLst>
            <pc:docMk/>
            <pc:sldMk cId="1679549436" sldId="2076138245"/>
            <ac:cxnSpMk id="116" creationId="{3198981F-E965-935A-C965-42397F521498}"/>
          </ac:cxnSpMkLst>
        </pc:cxnChg>
        <pc:cxnChg chg="add del mod">
          <ac:chgData name="Nicole Gump" userId="9046f4f8-84e3-448c-91df-989382478d83" providerId="ADAL" clId="{5976D79F-D2E2-4AF1-BA9F-5E9FA9434B4E}" dt="2023-05-01T19:11:15.311" v="614" actId="478"/>
          <ac:cxnSpMkLst>
            <pc:docMk/>
            <pc:sldMk cId="1679549436" sldId="2076138245"/>
            <ac:cxnSpMk id="118" creationId="{0D77C8A6-1043-863C-13DA-6683C1F783E3}"/>
          </ac:cxnSpMkLst>
        </pc:cxnChg>
        <pc:cxnChg chg="del mod">
          <ac:chgData name="Nicole Gump" userId="9046f4f8-84e3-448c-91df-989382478d83" providerId="ADAL" clId="{5976D79F-D2E2-4AF1-BA9F-5E9FA9434B4E}" dt="2023-05-01T17:06:32.252" v="261" actId="478"/>
          <ac:cxnSpMkLst>
            <pc:docMk/>
            <pc:sldMk cId="1679549436" sldId="2076138245"/>
            <ac:cxnSpMk id="124" creationId="{8FE2252E-4733-EC24-55DB-2659386178CA}"/>
          </ac:cxnSpMkLst>
        </pc:cxnChg>
        <pc:cxnChg chg="del mod">
          <ac:chgData name="Nicole Gump" userId="9046f4f8-84e3-448c-91df-989382478d83" providerId="ADAL" clId="{5976D79F-D2E2-4AF1-BA9F-5E9FA9434B4E}" dt="2023-05-01T17:06:35.963" v="264" actId="478"/>
          <ac:cxnSpMkLst>
            <pc:docMk/>
            <pc:sldMk cId="1679549436" sldId="2076138245"/>
            <ac:cxnSpMk id="128" creationId="{ADA3D9E3-3688-7D30-1815-25B394A0A447}"/>
          </ac:cxnSpMkLst>
        </pc:cxnChg>
        <pc:cxnChg chg="add mod">
          <ac:chgData name="Nicole Gump" userId="9046f4f8-84e3-448c-91df-989382478d83" providerId="ADAL" clId="{5976D79F-D2E2-4AF1-BA9F-5E9FA9434B4E}" dt="2023-05-02T16:46:07.800" v="696" actId="1582"/>
          <ac:cxnSpMkLst>
            <pc:docMk/>
            <pc:sldMk cId="1679549436" sldId="2076138245"/>
            <ac:cxnSpMk id="132" creationId="{38DB9BE7-5DE2-379F-3B09-1FAB3409C7CD}"/>
          </ac:cxnSpMkLst>
        </pc:cxnChg>
        <pc:cxnChg chg="mod">
          <ac:chgData name="Nicole Gump" userId="9046f4f8-84e3-448c-91df-989382478d83" providerId="ADAL" clId="{5976D79F-D2E2-4AF1-BA9F-5E9FA9434B4E}" dt="2023-05-02T16:46:07.800" v="696" actId="1582"/>
          <ac:cxnSpMkLst>
            <pc:docMk/>
            <pc:sldMk cId="1679549436" sldId="2076138245"/>
            <ac:cxnSpMk id="133" creationId="{625D2051-0FCE-87E1-9DDE-EE407A793F9D}"/>
          </ac:cxnSpMkLst>
        </pc:cxnChg>
        <pc:cxnChg chg="add mod">
          <ac:chgData name="Nicole Gump" userId="9046f4f8-84e3-448c-91df-989382478d83" providerId="ADAL" clId="{5976D79F-D2E2-4AF1-BA9F-5E9FA9434B4E}" dt="2023-05-02T16:46:07.800" v="696" actId="1582"/>
          <ac:cxnSpMkLst>
            <pc:docMk/>
            <pc:sldMk cId="1679549436" sldId="2076138245"/>
            <ac:cxnSpMk id="136" creationId="{AE65F339-7808-F6F0-72C9-055BCE2F0D14}"/>
          </ac:cxnSpMkLst>
        </pc:cxnChg>
        <pc:cxnChg chg="del mod">
          <ac:chgData name="Nicole Gump" userId="9046f4f8-84e3-448c-91df-989382478d83" providerId="ADAL" clId="{5976D79F-D2E2-4AF1-BA9F-5E9FA9434B4E}" dt="2023-05-01T17:06:35.099" v="263" actId="478"/>
          <ac:cxnSpMkLst>
            <pc:docMk/>
            <pc:sldMk cId="1679549436" sldId="2076138245"/>
            <ac:cxnSpMk id="140" creationId="{9A6967C0-90E3-91B3-32D4-44BD843797C3}"/>
          </ac:cxnSpMkLst>
        </pc:cxnChg>
        <pc:cxnChg chg="add mod">
          <ac:chgData name="Nicole Gump" userId="9046f4f8-84e3-448c-91df-989382478d83" providerId="ADAL" clId="{5976D79F-D2E2-4AF1-BA9F-5E9FA9434B4E}" dt="2023-05-02T16:46:07.800" v="696" actId="1582"/>
          <ac:cxnSpMkLst>
            <pc:docMk/>
            <pc:sldMk cId="1679549436" sldId="2076138245"/>
            <ac:cxnSpMk id="144" creationId="{BA115A06-69B5-D46E-D31B-9A76AC775198}"/>
          </ac:cxnSpMkLst>
        </pc:cxnChg>
        <pc:cxnChg chg="add mod">
          <ac:chgData name="Nicole Gump" userId="9046f4f8-84e3-448c-91df-989382478d83" providerId="ADAL" clId="{5976D79F-D2E2-4AF1-BA9F-5E9FA9434B4E}" dt="2023-05-02T16:46:07.800" v="696" actId="1582"/>
          <ac:cxnSpMkLst>
            <pc:docMk/>
            <pc:sldMk cId="1679549436" sldId="2076138245"/>
            <ac:cxnSpMk id="146" creationId="{D7958B7D-4439-434C-DDDE-B8E3EAE15477}"/>
          </ac:cxnSpMkLst>
        </pc:cxnChg>
        <pc:cxnChg chg="add del mod">
          <ac:chgData name="Nicole Gump" userId="9046f4f8-84e3-448c-91df-989382478d83" providerId="ADAL" clId="{5976D79F-D2E2-4AF1-BA9F-5E9FA9434B4E}" dt="2023-05-01T19:17:43.122" v="668" actId="478"/>
          <ac:cxnSpMkLst>
            <pc:docMk/>
            <pc:sldMk cId="1679549436" sldId="2076138245"/>
            <ac:cxnSpMk id="148" creationId="{2BC6049C-B6F1-BEDF-7C56-2DEEFF9B2F39}"/>
          </ac:cxnSpMkLst>
        </pc:cxnChg>
        <pc:cxnChg chg="del mod">
          <ac:chgData name="Nicole Gump" userId="9046f4f8-84e3-448c-91df-989382478d83" providerId="ADAL" clId="{5976D79F-D2E2-4AF1-BA9F-5E9FA9434B4E}" dt="2023-05-01T17:04:41.552" v="201" actId="478"/>
          <ac:cxnSpMkLst>
            <pc:docMk/>
            <pc:sldMk cId="1679549436" sldId="2076138245"/>
            <ac:cxnSpMk id="151" creationId="{7E865768-589D-B772-46E3-CB6903F304C4}"/>
          </ac:cxnSpMkLst>
        </pc:cxnChg>
        <pc:cxnChg chg="add del">
          <ac:chgData name="Nicole Gump" userId="9046f4f8-84e3-448c-91df-989382478d83" providerId="ADAL" clId="{5976D79F-D2E2-4AF1-BA9F-5E9FA9434B4E}" dt="2023-05-01T19:17:40.200" v="667" actId="478"/>
          <ac:cxnSpMkLst>
            <pc:docMk/>
            <pc:sldMk cId="1679549436" sldId="2076138245"/>
            <ac:cxnSpMk id="152" creationId="{0B1FC601-9A25-E679-A4F1-E471ED2AA4BB}"/>
          </ac:cxnSpMkLst>
        </pc:cxnChg>
        <pc:cxnChg chg="add mod">
          <ac:chgData name="Nicole Gump" userId="9046f4f8-84e3-448c-91df-989382478d83" providerId="ADAL" clId="{5976D79F-D2E2-4AF1-BA9F-5E9FA9434B4E}" dt="2023-05-02T16:46:07.800" v="696" actId="1582"/>
          <ac:cxnSpMkLst>
            <pc:docMk/>
            <pc:sldMk cId="1679549436" sldId="2076138245"/>
            <ac:cxnSpMk id="154" creationId="{C8ADFEF7-DA16-BC85-9000-D2BFE55A982C}"/>
          </ac:cxnSpMkLst>
        </pc:cxnChg>
        <pc:cxnChg chg="mod">
          <ac:chgData name="Nicole Gump" userId="9046f4f8-84e3-448c-91df-989382478d83" providerId="ADAL" clId="{5976D79F-D2E2-4AF1-BA9F-5E9FA9434B4E}" dt="2023-05-02T16:46:07.800" v="696" actId="1582"/>
          <ac:cxnSpMkLst>
            <pc:docMk/>
            <pc:sldMk cId="1679549436" sldId="2076138245"/>
            <ac:cxnSpMk id="163" creationId="{A74B18F5-11B3-0F1A-F246-09AAF8D3A15D}"/>
          </ac:cxnSpMkLst>
        </pc:cxnChg>
        <pc:cxnChg chg="del mod">
          <ac:chgData name="Nicole Gump" userId="9046f4f8-84e3-448c-91df-989382478d83" providerId="ADAL" clId="{5976D79F-D2E2-4AF1-BA9F-5E9FA9434B4E}" dt="2023-05-01T17:04:39.084" v="200" actId="478"/>
          <ac:cxnSpMkLst>
            <pc:docMk/>
            <pc:sldMk cId="1679549436" sldId="2076138245"/>
            <ac:cxnSpMk id="167" creationId="{B9019994-C178-F49E-D7A5-B101A24201F8}"/>
          </ac:cxnSpMkLst>
        </pc:cxnChg>
        <pc:cxnChg chg="mod">
          <ac:chgData name="Nicole Gump" userId="9046f4f8-84e3-448c-91df-989382478d83" providerId="ADAL" clId="{5976D79F-D2E2-4AF1-BA9F-5E9FA9434B4E}" dt="2023-05-02T16:46:07.800" v="696" actId="1582"/>
          <ac:cxnSpMkLst>
            <pc:docMk/>
            <pc:sldMk cId="1679549436" sldId="2076138245"/>
            <ac:cxnSpMk id="174" creationId="{830A64A6-2AA3-E72C-698A-81F7764F7E22}"/>
          </ac:cxnSpMkLst>
        </pc:cxnChg>
        <pc:cxnChg chg="mod">
          <ac:chgData name="Nicole Gump" userId="9046f4f8-84e3-448c-91df-989382478d83" providerId="ADAL" clId="{5976D79F-D2E2-4AF1-BA9F-5E9FA9434B4E}" dt="2023-05-02T16:46:07.800" v="696" actId="1582"/>
          <ac:cxnSpMkLst>
            <pc:docMk/>
            <pc:sldMk cId="1679549436" sldId="2076138245"/>
            <ac:cxnSpMk id="176" creationId="{72E22F98-B949-0E34-0264-AF231EBCA8BB}"/>
          </ac:cxnSpMkLst>
        </pc:cxnChg>
        <pc:cxnChg chg="del mod">
          <ac:chgData name="Nicole Gump" userId="9046f4f8-84e3-448c-91df-989382478d83" providerId="ADAL" clId="{5976D79F-D2E2-4AF1-BA9F-5E9FA9434B4E}" dt="2023-05-01T17:04:44.783" v="202" actId="478"/>
          <ac:cxnSpMkLst>
            <pc:docMk/>
            <pc:sldMk cId="1679549436" sldId="2076138245"/>
            <ac:cxnSpMk id="181" creationId="{D761B89D-1BF2-C613-CF7E-20FBE7DF01AF}"/>
          </ac:cxnSpMkLst>
        </pc:cxnChg>
        <pc:cxnChg chg="mod">
          <ac:chgData name="Nicole Gump" userId="9046f4f8-84e3-448c-91df-989382478d83" providerId="ADAL" clId="{5976D79F-D2E2-4AF1-BA9F-5E9FA9434B4E}" dt="2023-05-02T16:46:07.800" v="696" actId="1582"/>
          <ac:cxnSpMkLst>
            <pc:docMk/>
            <pc:sldMk cId="1679549436" sldId="2076138245"/>
            <ac:cxnSpMk id="183" creationId="{122C883D-6676-1B7E-31D1-13F5DCBC6B87}"/>
          </ac:cxnSpMkLst>
        </pc:cxnChg>
        <pc:cxnChg chg="mod">
          <ac:chgData name="Nicole Gump" userId="9046f4f8-84e3-448c-91df-989382478d83" providerId="ADAL" clId="{5976D79F-D2E2-4AF1-BA9F-5E9FA9434B4E}" dt="2023-05-02T16:46:07.800" v="696" actId="1582"/>
          <ac:cxnSpMkLst>
            <pc:docMk/>
            <pc:sldMk cId="1679549436" sldId="2076138245"/>
            <ac:cxnSpMk id="186" creationId="{CC5D1C6C-60FF-1BFD-FFD6-DF1A3F531242}"/>
          </ac:cxnSpMkLst>
        </pc:cxnChg>
        <pc:cxnChg chg="mod">
          <ac:chgData name="Nicole Gump" userId="9046f4f8-84e3-448c-91df-989382478d83" providerId="ADAL" clId="{5976D79F-D2E2-4AF1-BA9F-5E9FA9434B4E}" dt="2023-05-02T16:46:07.800" v="696" actId="1582"/>
          <ac:cxnSpMkLst>
            <pc:docMk/>
            <pc:sldMk cId="1679549436" sldId="2076138245"/>
            <ac:cxnSpMk id="189" creationId="{45E875D4-6EF6-F277-2DC4-090B7F6B95EE}"/>
          </ac:cxnSpMkLst>
        </pc:cxnChg>
        <pc:cxnChg chg="del mod">
          <ac:chgData name="Nicole Gump" userId="9046f4f8-84e3-448c-91df-989382478d83" providerId="ADAL" clId="{5976D79F-D2E2-4AF1-BA9F-5E9FA9434B4E}" dt="2023-05-01T17:06:27.070" v="260" actId="478"/>
          <ac:cxnSpMkLst>
            <pc:docMk/>
            <pc:sldMk cId="1679549436" sldId="2076138245"/>
            <ac:cxnSpMk id="202" creationId="{5C82A76D-ACDD-EF92-6E7C-92063F574F58}"/>
          </ac:cxnSpMkLst>
        </pc:cxnChg>
        <pc:cxnChg chg="del mod">
          <ac:chgData name="Nicole Gump" userId="9046f4f8-84e3-448c-91df-989382478d83" providerId="ADAL" clId="{5976D79F-D2E2-4AF1-BA9F-5E9FA9434B4E}" dt="2023-05-01T17:06:25.866" v="259" actId="478"/>
          <ac:cxnSpMkLst>
            <pc:docMk/>
            <pc:sldMk cId="1679549436" sldId="2076138245"/>
            <ac:cxnSpMk id="213" creationId="{67ADD925-9AB5-5F47-D338-0228131D2C65}"/>
          </ac:cxnSpMkLst>
        </pc:cxnChg>
        <pc:cxnChg chg="del mod">
          <ac:chgData name="Nicole Gump" userId="9046f4f8-84e3-448c-91df-989382478d83" providerId="ADAL" clId="{5976D79F-D2E2-4AF1-BA9F-5E9FA9434B4E}" dt="2023-05-01T17:06:20.512" v="255" actId="478"/>
          <ac:cxnSpMkLst>
            <pc:docMk/>
            <pc:sldMk cId="1679549436" sldId="2076138245"/>
            <ac:cxnSpMk id="215" creationId="{9464F935-5020-0F4B-54EC-135A1C898A6F}"/>
          </ac:cxnSpMkLst>
        </pc:cxnChg>
        <pc:cxnChg chg="del mod">
          <ac:chgData name="Nicole Gump" userId="9046f4f8-84e3-448c-91df-989382478d83" providerId="ADAL" clId="{5976D79F-D2E2-4AF1-BA9F-5E9FA9434B4E}" dt="2023-05-01T17:06:19.430" v="254" actId="478"/>
          <ac:cxnSpMkLst>
            <pc:docMk/>
            <pc:sldMk cId="1679549436" sldId="2076138245"/>
            <ac:cxnSpMk id="218" creationId="{0EB79C35-F24B-92E7-1DF3-CCE89D296D54}"/>
          </ac:cxnSpMkLst>
        </pc:cxnChg>
        <pc:cxnChg chg="mod">
          <ac:chgData name="Nicole Gump" userId="9046f4f8-84e3-448c-91df-989382478d83" providerId="ADAL" clId="{5976D79F-D2E2-4AF1-BA9F-5E9FA9434B4E}" dt="2023-05-02T16:46:07.800" v="696" actId="1582"/>
          <ac:cxnSpMkLst>
            <pc:docMk/>
            <pc:sldMk cId="1679549436" sldId="2076138245"/>
            <ac:cxnSpMk id="233" creationId="{A9FC374A-9325-DF92-02CC-8B53B59D67C8}"/>
          </ac:cxnSpMkLst>
        </pc:cxnChg>
        <pc:cxnChg chg="del mod">
          <ac:chgData name="Nicole Gump" userId="9046f4f8-84e3-448c-91df-989382478d83" providerId="ADAL" clId="{5976D79F-D2E2-4AF1-BA9F-5E9FA9434B4E}" dt="2023-05-01T17:06:44.341" v="265" actId="478"/>
          <ac:cxnSpMkLst>
            <pc:docMk/>
            <pc:sldMk cId="1679549436" sldId="2076138245"/>
            <ac:cxnSpMk id="236" creationId="{58D90F59-8A4B-720C-3A19-AD39A647AEB6}"/>
          </ac:cxnSpMkLst>
        </pc:cxnChg>
        <pc:cxnChg chg="mod">
          <ac:chgData name="Nicole Gump" userId="9046f4f8-84e3-448c-91df-989382478d83" providerId="ADAL" clId="{5976D79F-D2E2-4AF1-BA9F-5E9FA9434B4E}" dt="2023-05-02T16:46:07.800" v="696" actId="1582"/>
          <ac:cxnSpMkLst>
            <pc:docMk/>
            <pc:sldMk cId="1679549436" sldId="2076138245"/>
            <ac:cxnSpMk id="238" creationId="{4A83070F-766A-DF07-9752-1C632A6D12C6}"/>
          </ac:cxnSpMkLst>
        </pc:cxnChg>
        <pc:cxnChg chg="mod">
          <ac:chgData name="Nicole Gump" userId="9046f4f8-84e3-448c-91df-989382478d83" providerId="ADAL" clId="{5976D79F-D2E2-4AF1-BA9F-5E9FA9434B4E}" dt="2023-05-02T16:46:07.800" v="696" actId="1582"/>
          <ac:cxnSpMkLst>
            <pc:docMk/>
            <pc:sldMk cId="1679549436" sldId="2076138245"/>
            <ac:cxnSpMk id="243" creationId="{980BF8B4-CF13-8ECB-5135-87AE6BF15102}"/>
          </ac:cxnSpMkLst>
        </pc:cxnChg>
        <pc:cxnChg chg="del mod">
          <ac:chgData name="Nicole Gump" userId="9046f4f8-84e3-448c-91df-989382478d83" providerId="ADAL" clId="{5976D79F-D2E2-4AF1-BA9F-5E9FA9434B4E}" dt="2023-05-01T17:06:33.697" v="262" actId="478"/>
          <ac:cxnSpMkLst>
            <pc:docMk/>
            <pc:sldMk cId="1679549436" sldId="2076138245"/>
            <ac:cxnSpMk id="245" creationId="{7ACE76EF-3837-07C4-818A-2CE8F9D504D5}"/>
          </ac:cxnSpMkLst>
        </pc:cxnChg>
        <pc:cxnChg chg="del mod">
          <ac:chgData name="Nicole Gump" userId="9046f4f8-84e3-448c-91df-989382478d83" providerId="ADAL" clId="{5976D79F-D2E2-4AF1-BA9F-5E9FA9434B4E}" dt="2023-05-01T17:06:17.943" v="253" actId="478"/>
          <ac:cxnSpMkLst>
            <pc:docMk/>
            <pc:sldMk cId="1679549436" sldId="2076138245"/>
            <ac:cxnSpMk id="253" creationId="{DCE1E051-6520-6924-E2FE-5BCC83331E59}"/>
          </ac:cxnSpMkLst>
        </pc:cxnChg>
        <pc:cxnChg chg="del mod">
          <ac:chgData name="Nicole Gump" userId="9046f4f8-84e3-448c-91df-989382478d83" providerId="ADAL" clId="{5976D79F-D2E2-4AF1-BA9F-5E9FA9434B4E}" dt="2023-05-01T17:03:39.931" v="179" actId="478"/>
          <ac:cxnSpMkLst>
            <pc:docMk/>
            <pc:sldMk cId="1679549436" sldId="2076138245"/>
            <ac:cxnSpMk id="257" creationId="{F77B2037-4111-6637-8391-218DF6CCE790}"/>
          </ac:cxnSpMkLst>
        </pc:cxnChg>
        <pc:cxnChg chg="del mod">
          <ac:chgData name="Nicole Gump" userId="9046f4f8-84e3-448c-91df-989382478d83" providerId="ADAL" clId="{5976D79F-D2E2-4AF1-BA9F-5E9FA9434B4E}" dt="2023-05-01T17:06:10.150" v="251" actId="478"/>
          <ac:cxnSpMkLst>
            <pc:docMk/>
            <pc:sldMk cId="1679549436" sldId="2076138245"/>
            <ac:cxnSpMk id="260" creationId="{8F77DC3A-CECA-D5B2-AC34-AE59E65B8FB9}"/>
          </ac:cxnSpMkLst>
        </pc:cxnChg>
        <pc:cxnChg chg="del mod">
          <ac:chgData name="Nicole Gump" userId="9046f4f8-84e3-448c-91df-989382478d83" providerId="ADAL" clId="{5976D79F-D2E2-4AF1-BA9F-5E9FA9434B4E}" dt="2023-05-01T17:06:22.334" v="256" actId="478"/>
          <ac:cxnSpMkLst>
            <pc:docMk/>
            <pc:sldMk cId="1679549436" sldId="2076138245"/>
            <ac:cxnSpMk id="262" creationId="{5F0A86B9-B1CA-9E7E-3A7E-F653EC16459E}"/>
          </ac:cxnSpMkLst>
        </pc:cxnChg>
        <pc:cxnChg chg="del mod">
          <ac:chgData name="Nicole Gump" userId="9046f4f8-84e3-448c-91df-989382478d83" providerId="ADAL" clId="{5976D79F-D2E2-4AF1-BA9F-5E9FA9434B4E}" dt="2023-05-01T17:06:24.787" v="258" actId="478"/>
          <ac:cxnSpMkLst>
            <pc:docMk/>
            <pc:sldMk cId="1679549436" sldId="2076138245"/>
            <ac:cxnSpMk id="266" creationId="{AA759C00-45F3-1AEA-F579-1FB820FB43A5}"/>
          </ac:cxnSpMkLst>
        </pc:cxnChg>
        <pc:cxnChg chg="del mod">
          <ac:chgData name="Nicole Gump" userId="9046f4f8-84e3-448c-91df-989382478d83" providerId="ADAL" clId="{5976D79F-D2E2-4AF1-BA9F-5E9FA9434B4E}" dt="2023-05-01T17:06:23.926" v="257" actId="478"/>
          <ac:cxnSpMkLst>
            <pc:docMk/>
            <pc:sldMk cId="1679549436" sldId="2076138245"/>
            <ac:cxnSpMk id="268" creationId="{411BBFF0-3878-44F2-AD8E-0698BE6237B0}"/>
          </ac:cxnSpMkLst>
        </pc:cxnChg>
        <pc:cxnChg chg="del mod">
          <ac:chgData name="Nicole Gump" userId="9046f4f8-84e3-448c-91df-989382478d83" providerId="ADAL" clId="{5976D79F-D2E2-4AF1-BA9F-5E9FA9434B4E}" dt="2023-05-01T17:06:12.764" v="252" actId="478"/>
          <ac:cxnSpMkLst>
            <pc:docMk/>
            <pc:sldMk cId="1679549436" sldId="2076138245"/>
            <ac:cxnSpMk id="272" creationId="{B2E33B25-E8BF-F3B5-EECE-7169B565AFC0}"/>
          </ac:cxnSpMkLst>
        </pc:cxnChg>
        <pc:cxnChg chg="mod">
          <ac:chgData name="Nicole Gump" userId="9046f4f8-84e3-448c-91df-989382478d83" providerId="ADAL" clId="{5976D79F-D2E2-4AF1-BA9F-5E9FA9434B4E}" dt="2023-05-02T16:46:07.800" v="696" actId="1582"/>
          <ac:cxnSpMkLst>
            <pc:docMk/>
            <pc:sldMk cId="1679549436" sldId="2076138245"/>
            <ac:cxnSpMk id="274" creationId="{6986B72F-99C4-9FF6-4D62-A137D1FCAA7B}"/>
          </ac:cxnSpMkLst>
        </pc:cxnChg>
      </pc:sldChg>
    </pc:docChg>
  </pc:docChgLst>
  <pc:docChgLst>
    <pc:chgData name="Rachel Profitt" userId="33e63d03-b0ce-4cee-8a7f-3417702ed3c2" providerId="ADAL" clId="{752F4DE8-F1F5-4931-AB53-3E55AD4B5CB8}"/>
    <pc:docChg chg="undo custSel delSld modSld delSection modSection">
      <pc:chgData name="Rachel Profitt" userId="33e63d03-b0ce-4cee-8a7f-3417702ed3c2" providerId="ADAL" clId="{752F4DE8-F1F5-4931-AB53-3E55AD4B5CB8}" dt="2023-04-21T16:22:17.234" v="1058" actId="18676"/>
      <pc:docMkLst>
        <pc:docMk/>
      </pc:docMkLst>
      <pc:sldChg chg="del">
        <pc:chgData name="Rachel Profitt" userId="33e63d03-b0ce-4cee-8a7f-3417702ed3c2" providerId="ADAL" clId="{752F4DE8-F1F5-4931-AB53-3E55AD4B5CB8}" dt="2023-04-21T16:22:04.230" v="1056" actId="18676"/>
        <pc:sldMkLst>
          <pc:docMk/>
          <pc:sldMk cId="3957722359" sldId="1660"/>
        </pc:sldMkLst>
      </pc:sldChg>
      <pc:sldChg chg="del">
        <pc:chgData name="Rachel Profitt" userId="33e63d03-b0ce-4cee-8a7f-3417702ed3c2" providerId="ADAL" clId="{752F4DE8-F1F5-4931-AB53-3E55AD4B5CB8}" dt="2023-04-21T16:22:04.230" v="1056" actId="18676"/>
        <pc:sldMkLst>
          <pc:docMk/>
          <pc:sldMk cId="737538867" sldId="1804"/>
        </pc:sldMkLst>
      </pc:sldChg>
      <pc:sldChg chg="del">
        <pc:chgData name="Rachel Profitt" userId="33e63d03-b0ce-4cee-8a7f-3417702ed3c2" providerId="ADAL" clId="{752F4DE8-F1F5-4931-AB53-3E55AD4B5CB8}" dt="2023-04-21T16:22:04.230" v="1056" actId="18676"/>
        <pc:sldMkLst>
          <pc:docMk/>
          <pc:sldMk cId="673758937" sldId="1994"/>
        </pc:sldMkLst>
      </pc:sldChg>
      <pc:sldChg chg="del">
        <pc:chgData name="Rachel Profitt" userId="33e63d03-b0ce-4cee-8a7f-3417702ed3c2" providerId="ADAL" clId="{752F4DE8-F1F5-4931-AB53-3E55AD4B5CB8}" dt="2023-04-21T16:22:04.230" v="1056" actId="18676"/>
        <pc:sldMkLst>
          <pc:docMk/>
          <pc:sldMk cId="458529531" sldId="1995"/>
        </pc:sldMkLst>
      </pc:sldChg>
      <pc:sldChg chg="del">
        <pc:chgData name="Rachel Profitt" userId="33e63d03-b0ce-4cee-8a7f-3417702ed3c2" providerId="ADAL" clId="{752F4DE8-F1F5-4931-AB53-3E55AD4B5CB8}" dt="2023-04-21T16:22:04.230" v="1056" actId="18676"/>
        <pc:sldMkLst>
          <pc:docMk/>
          <pc:sldMk cId="1291011522" sldId="2042"/>
        </pc:sldMkLst>
      </pc:sldChg>
      <pc:sldChg chg="del">
        <pc:chgData name="Rachel Profitt" userId="33e63d03-b0ce-4cee-8a7f-3417702ed3c2" providerId="ADAL" clId="{752F4DE8-F1F5-4931-AB53-3E55AD4B5CB8}" dt="2023-04-21T16:22:04.230" v="1056" actId="18676"/>
        <pc:sldMkLst>
          <pc:docMk/>
          <pc:sldMk cId="2669305560" sldId="2076138207"/>
        </pc:sldMkLst>
      </pc:sldChg>
      <pc:sldChg chg="del">
        <pc:chgData name="Rachel Profitt" userId="33e63d03-b0ce-4cee-8a7f-3417702ed3c2" providerId="ADAL" clId="{752F4DE8-F1F5-4931-AB53-3E55AD4B5CB8}" dt="2023-04-21T16:22:04.230" v="1056" actId="18676"/>
        <pc:sldMkLst>
          <pc:docMk/>
          <pc:sldMk cId="2365472309" sldId="2076138238"/>
        </pc:sldMkLst>
      </pc:sldChg>
      <pc:sldChg chg="del">
        <pc:chgData name="Rachel Profitt" userId="33e63d03-b0ce-4cee-8a7f-3417702ed3c2" providerId="ADAL" clId="{752F4DE8-F1F5-4931-AB53-3E55AD4B5CB8}" dt="2023-04-21T16:21:58.585" v="1055" actId="18676"/>
        <pc:sldMkLst>
          <pc:docMk/>
          <pc:sldMk cId="187231817" sldId="2076138239"/>
        </pc:sldMkLst>
      </pc:sldChg>
      <pc:sldChg chg="del">
        <pc:chgData name="Rachel Profitt" userId="33e63d03-b0ce-4cee-8a7f-3417702ed3c2" providerId="ADAL" clId="{752F4DE8-F1F5-4931-AB53-3E55AD4B5CB8}" dt="2023-04-21T16:21:58.585" v="1055" actId="18676"/>
        <pc:sldMkLst>
          <pc:docMk/>
          <pc:sldMk cId="1652376440" sldId="2076138240"/>
        </pc:sldMkLst>
      </pc:sldChg>
      <pc:sldChg chg="addSp delSp modSp mod delCm">
        <pc:chgData name="Rachel Profitt" userId="33e63d03-b0ce-4cee-8a7f-3417702ed3c2" providerId="ADAL" clId="{752F4DE8-F1F5-4931-AB53-3E55AD4B5CB8}" dt="2023-03-06T17:58:44.329" v="1007" actId="478"/>
        <pc:sldMkLst>
          <pc:docMk/>
          <pc:sldMk cId="1461724430" sldId="2076138241"/>
        </pc:sldMkLst>
        <pc:spChg chg="mod">
          <ac:chgData name="Rachel Profitt" userId="33e63d03-b0ce-4cee-8a7f-3417702ed3c2" providerId="ADAL" clId="{752F4DE8-F1F5-4931-AB53-3E55AD4B5CB8}" dt="2023-03-06T17:12:00.941" v="871" actId="1038"/>
          <ac:spMkLst>
            <pc:docMk/>
            <pc:sldMk cId="1461724430" sldId="2076138241"/>
            <ac:spMk id="2" creationId="{77611BAB-AAFD-6C56-F99A-54C577DB5C04}"/>
          </ac:spMkLst>
        </pc:spChg>
        <pc:spChg chg="mod">
          <ac:chgData name="Rachel Profitt" userId="33e63d03-b0ce-4cee-8a7f-3417702ed3c2" providerId="ADAL" clId="{752F4DE8-F1F5-4931-AB53-3E55AD4B5CB8}" dt="2023-03-06T17:12:00.941" v="871" actId="1038"/>
          <ac:spMkLst>
            <pc:docMk/>
            <pc:sldMk cId="1461724430" sldId="2076138241"/>
            <ac:spMk id="3" creationId="{CCBB280E-03B1-CA3F-BD62-47B36665F73E}"/>
          </ac:spMkLst>
        </pc:spChg>
        <pc:spChg chg="del mod">
          <ac:chgData name="Rachel Profitt" userId="33e63d03-b0ce-4cee-8a7f-3417702ed3c2" providerId="ADAL" clId="{752F4DE8-F1F5-4931-AB53-3E55AD4B5CB8}" dt="2023-03-06T15:29:02.265" v="161" actId="478"/>
          <ac:spMkLst>
            <pc:docMk/>
            <pc:sldMk cId="1461724430" sldId="2076138241"/>
            <ac:spMk id="4" creationId="{838BBC05-4108-6E0C-9C35-DD411FED1F24}"/>
          </ac:spMkLst>
        </pc:spChg>
        <pc:spChg chg="del">
          <ac:chgData name="Rachel Profitt" userId="33e63d03-b0ce-4cee-8a7f-3417702ed3c2" providerId="ADAL" clId="{752F4DE8-F1F5-4931-AB53-3E55AD4B5CB8}" dt="2023-03-06T15:29:08.144" v="164" actId="478"/>
          <ac:spMkLst>
            <pc:docMk/>
            <pc:sldMk cId="1461724430" sldId="2076138241"/>
            <ac:spMk id="6" creationId="{2022BA3A-46C9-563F-0EB0-E7FC41E08DA9}"/>
          </ac:spMkLst>
        </pc:spChg>
        <pc:spChg chg="mod">
          <ac:chgData name="Rachel Profitt" userId="33e63d03-b0ce-4cee-8a7f-3417702ed3c2" providerId="ADAL" clId="{752F4DE8-F1F5-4931-AB53-3E55AD4B5CB8}" dt="2023-03-06T17:12:00.941" v="871" actId="1038"/>
          <ac:spMkLst>
            <pc:docMk/>
            <pc:sldMk cId="1461724430" sldId="2076138241"/>
            <ac:spMk id="14" creationId="{CD01E738-6656-CA86-5D6A-21E6FE2532F4}"/>
          </ac:spMkLst>
        </pc:spChg>
        <pc:spChg chg="mod">
          <ac:chgData name="Rachel Profitt" userId="33e63d03-b0ce-4cee-8a7f-3417702ed3c2" providerId="ADAL" clId="{752F4DE8-F1F5-4931-AB53-3E55AD4B5CB8}" dt="2023-03-06T17:12:00.941" v="871" actId="1038"/>
          <ac:spMkLst>
            <pc:docMk/>
            <pc:sldMk cId="1461724430" sldId="2076138241"/>
            <ac:spMk id="15" creationId="{F88188FD-4D35-24FD-EDC0-FA36FF53DDF7}"/>
          </ac:spMkLst>
        </pc:spChg>
        <pc:spChg chg="add mod">
          <ac:chgData name="Rachel Profitt" userId="33e63d03-b0ce-4cee-8a7f-3417702ed3c2" providerId="ADAL" clId="{752F4DE8-F1F5-4931-AB53-3E55AD4B5CB8}" dt="2023-03-06T17:12:00.941" v="871" actId="1038"/>
          <ac:spMkLst>
            <pc:docMk/>
            <pc:sldMk cId="1461724430" sldId="2076138241"/>
            <ac:spMk id="20" creationId="{F3AF1995-D171-16E3-A11F-351815AE0980}"/>
          </ac:spMkLst>
        </pc:spChg>
        <pc:spChg chg="add mod">
          <ac:chgData name="Rachel Profitt" userId="33e63d03-b0ce-4cee-8a7f-3417702ed3c2" providerId="ADAL" clId="{752F4DE8-F1F5-4931-AB53-3E55AD4B5CB8}" dt="2023-03-06T17:12:00.941" v="871" actId="1038"/>
          <ac:spMkLst>
            <pc:docMk/>
            <pc:sldMk cId="1461724430" sldId="2076138241"/>
            <ac:spMk id="21" creationId="{7B5D59B8-4CB4-6B31-D7C2-B727C438933F}"/>
          </ac:spMkLst>
        </pc:spChg>
        <pc:spChg chg="add mod">
          <ac:chgData name="Rachel Profitt" userId="33e63d03-b0ce-4cee-8a7f-3417702ed3c2" providerId="ADAL" clId="{752F4DE8-F1F5-4931-AB53-3E55AD4B5CB8}" dt="2023-03-06T17:12:00.941" v="871" actId="1038"/>
          <ac:spMkLst>
            <pc:docMk/>
            <pc:sldMk cId="1461724430" sldId="2076138241"/>
            <ac:spMk id="22" creationId="{E6D8F978-793E-68EF-6AE7-E34DC9737D90}"/>
          </ac:spMkLst>
        </pc:spChg>
        <pc:spChg chg="mod">
          <ac:chgData name="Rachel Profitt" userId="33e63d03-b0ce-4cee-8a7f-3417702ed3c2" providerId="ADAL" clId="{752F4DE8-F1F5-4931-AB53-3E55AD4B5CB8}" dt="2023-03-06T17:12:00.941" v="871" actId="1038"/>
          <ac:spMkLst>
            <pc:docMk/>
            <pc:sldMk cId="1461724430" sldId="2076138241"/>
            <ac:spMk id="83" creationId="{BFA099C3-1139-7E7E-AB86-A827F66EB71A}"/>
          </ac:spMkLst>
        </pc:spChg>
        <pc:spChg chg="del">
          <ac:chgData name="Rachel Profitt" userId="33e63d03-b0ce-4cee-8a7f-3417702ed3c2" providerId="ADAL" clId="{752F4DE8-F1F5-4931-AB53-3E55AD4B5CB8}" dt="2023-03-06T15:28:54.904" v="158" actId="478"/>
          <ac:spMkLst>
            <pc:docMk/>
            <pc:sldMk cId="1461724430" sldId="2076138241"/>
            <ac:spMk id="84" creationId="{B180E634-EB89-140D-F31E-0324097EF5B2}"/>
          </ac:spMkLst>
        </pc:spChg>
        <pc:spChg chg="mod">
          <ac:chgData name="Rachel Profitt" userId="33e63d03-b0ce-4cee-8a7f-3417702ed3c2" providerId="ADAL" clId="{752F4DE8-F1F5-4931-AB53-3E55AD4B5CB8}" dt="2023-03-06T17:12:00.941" v="871" actId="1038"/>
          <ac:spMkLst>
            <pc:docMk/>
            <pc:sldMk cId="1461724430" sldId="2076138241"/>
            <ac:spMk id="85" creationId="{B9A7A77A-71A4-BC2C-6729-7FCF10FA22F1}"/>
          </ac:spMkLst>
        </pc:spChg>
        <pc:spChg chg="mod">
          <ac:chgData name="Rachel Profitt" userId="33e63d03-b0ce-4cee-8a7f-3417702ed3c2" providerId="ADAL" clId="{752F4DE8-F1F5-4931-AB53-3E55AD4B5CB8}" dt="2023-03-06T17:12:00.941" v="871" actId="1038"/>
          <ac:spMkLst>
            <pc:docMk/>
            <pc:sldMk cId="1461724430" sldId="2076138241"/>
            <ac:spMk id="86" creationId="{FB284989-0736-2F28-6CEE-3E1117B403FF}"/>
          </ac:spMkLst>
        </pc:spChg>
        <pc:spChg chg="mod">
          <ac:chgData name="Rachel Profitt" userId="33e63d03-b0ce-4cee-8a7f-3417702ed3c2" providerId="ADAL" clId="{752F4DE8-F1F5-4931-AB53-3E55AD4B5CB8}" dt="2023-03-06T17:12:00.941" v="871" actId="1038"/>
          <ac:spMkLst>
            <pc:docMk/>
            <pc:sldMk cId="1461724430" sldId="2076138241"/>
            <ac:spMk id="87" creationId="{F9B52265-3956-181B-0916-77CD7A47489B}"/>
          </ac:spMkLst>
        </pc:spChg>
        <pc:spChg chg="mod">
          <ac:chgData name="Rachel Profitt" userId="33e63d03-b0ce-4cee-8a7f-3417702ed3c2" providerId="ADAL" clId="{752F4DE8-F1F5-4931-AB53-3E55AD4B5CB8}" dt="2023-03-06T17:12:00.941" v="871" actId="1038"/>
          <ac:spMkLst>
            <pc:docMk/>
            <pc:sldMk cId="1461724430" sldId="2076138241"/>
            <ac:spMk id="96" creationId="{933830CD-C7EB-1769-C701-9E0568A12288}"/>
          </ac:spMkLst>
        </pc:spChg>
        <pc:spChg chg="mod">
          <ac:chgData name="Rachel Profitt" userId="33e63d03-b0ce-4cee-8a7f-3417702ed3c2" providerId="ADAL" clId="{752F4DE8-F1F5-4931-AB53-3E55AD4B5CB8}" dt="2023-03-06T17:12:00.941" v="871" actId="1038"/>
          <ac:spMkLst>
            <pc:docMk/>
            <pc:sldMk cId="1461724430" sldId="2076138241"/>
            <ac:spMk id="98" creationId="{92803DB4-0AFA-48E9-DB3D-F1A7EBDCB888}"/>
          </ac:spMkLst>
        </pc:spChg>
        <pc:spChg chg="mod">
          <ac:chgData name="Rachel Profitt" userId="33e63d03-b0ce-4cee-8a7f-3417702ed3c2" providerId="ADAL" clId="{752F4DE8-F1F5-4931-AB53-3E55AD4B5CB8}" dt="2023-03-06T17:12:00.941" v="871" actId="1038"/>
          <ac:spMkLst>
            <pc:docMk/>
            <pc:sldMk cId="1461724430" sldId="2076138241"/>
            <ac:spMk id="103" creationId="{F9C27996-6479-D252-639B-594F2BB9FF31}"/>
          </ac:spMkLst>
        </pc:spChg>
        <pc:spChg chg="add mod">
          <ac:chgData name="Rachel Profitt" userId="33e63d03-b0ce-4cee-8a7f-3417702ed3c2" providerId="ADAL" clId="{752F4DE8-F1F5-4931-AB53-3E55AD4B5CB8}" dt="2023-03-06T17:12:00.941" v="871" actId="1038"/>
          <ac:spMkLst>
            <pc:docMk/>
            <pc:sldMk cId="1461724430" sldId="2076138241"/>
            <ac:spMk id="158" creationId="{18E42D95-20EA-8A94-096E-421E3035CA8B}"/>
          </ac:spMkLst>
        </pc:spChg>
        <pc:spChg chg="mod">
          <ac:chgData name="Rachel Profitt" userId="33e63d03-b0ce-4cee-8a7f-3417702ed3c2" providerId="ADAL" clId="{752F4DE8-F1F5-4931-AB53-3E55AD4B5CB8}" dt="2023-03-06T17:12:00.941" v="871" actId="1038"/>
          <ac:spMkLst>
            <pc:docMk/>
            <pc:sldMk cId="1461724430" sldId="2076138241"/>
            <ac:spMk id="199" creationId="{4990BBEE-9634-F6C8-A796-D9015078432A}"/>
          </ac:spMkLst>
        </pc:spChg>
        <pc:spChg chg="add del mod">
          <ac:chgData name="Rachel Profitt" userId="33e63d03-b0ce-4cee-8a7f-3417702ed3c2" providerId="ADAL" clId="{752F4DE8-F1F5-4931-AB53-3E55AD4B5CB8}" dt="2023-03-06T17:12:00.941" v="871" actId="1038"/>
          <ac:spMkLst>
            <pc:docMk/>
            <pc:sldMk cId="1461724430" sldId="2076138241"/>
            <ac:spMk id="200" creationId="{72721AD2-4C05-FF36-C32C-7257FAE5412C}"/>
          </ac:spMkLst>
        </pc:spChg>
        <pc:spChg chg="mod">
          <ac:chgData name="Rachel Profitt" userId="33e63d03-b0ce-4cee-8a7f-3417702ed3c2" providerId="ADAL" clId="{752F4DE8-F1F5-4931-AB53-3E55AD4B5CB8}" dt="2023-03-06T17:12:00.941" v="871" actId="1038"/>
          <ac:spMkLst>
            <pc:docMk/>
            <pc:sldMk cId="1461724430" sldId="2076138241"/>
            <ac:spMk id="201" creationId="{7CB1D86D-A284-8439-966F-B39CDBA78C52}"/>
          </ac:spMkLst>
        </pc:spChg>
        <pc:spChg chg="add mod">
          <ac:chgData name="Rachel Profitt" userId="33e63d03-b0ce-4cee-8a7f-3417702ed3c2" providerId="ADAL" clId="{752F4DE8-F1F5-4931-AB53-3E55AD4B5CB8}" dt="2023-03-06T17:12:00.941" v="871" actId="1038"/>
          <ac:spMkLst>
            <pc:docMk/>
            <pc:sldMk cId="1461724430" sldId="2076138241"/>
            <ac:spMk id="252" creationId="{2C7190D4-8FD5-D68D-862F-549CB8A85D90}"/>
          </ac:spMkLst>
        </pc:spChg>
        <pc:spChg chg="add mod">
          <ac:chgData name="Rachel Profitt" userId="33e63d03-b0ce-4cee-8a7f-3417702ed3c2" providerId="ADAL" clId="{752F4DE8-F1F5-4931-AB53-3E55AD4B5CB8}" dt="2023-03-06T17:47:15.655" v="1005" actId="20577"/>
          <ac:spMkLst>
            <pc:docMk/>
            <pc:sldMk cId="1461724430" sldId="2076138241"/>
            <ac:spMk id="258" creationId="{8CB1A48E-A718-B1C4-9930-16F400D10DC7}"/>
          </ac:spMkLst>
        </pc:spChg>
        <pc:cxnChg chg="del">
          <ac:chgData name="Rachel Profitt" userId="33e63d03-b0ce-4cee-8a7f-3417702ed3c2" providerId="ADAL" clId="{752F4DE8-F1F5-4931-AB53-3E55AD4B5CB8}" dt="2023-03-06T15:29:05.862" v="163" actId="478"/>
          <ac:cxnSpMkLst>
            <pc:docMk/>
            <pc:sldMk cId="1461724430" sldId="2076138241"/>
            <ac:cxnSpMk id="7" creationId="{5DC1888A-0D04-40F7-5E05-2909D25CE07D}"/>
          </ac:cxnSpMkLst>
        </pc:cxnChg>
        <pc:cxnChg chg="del mod">
          <ac:chgData name="Rachel Profitt" userId="33e63d03-b0ce-4cee-8a7f-3417702ed3c2" providerId="ADAL" clId="{752F4DE8-F1F5-4931-AB53-3E55AD4B5CB8}" dt="2023-03-06T15:45:51.936" v="644" actId="478"/>
          <ac:cxnSpMkLst>
            <pc:docMk/>
            <pc:sldMk cId="1461724430" sldId="2076138241"/>
            <ac:cxnSpMk id="12" creationId="{F24D8471-35CA-1FE0-0F97-557752F12F3E}"/>
          </ac:cxnSpMkLst>
        </pc:cxnChg>
        <pc:cxnChg chg="del mod">
          <ac:chgData name="Rachel Profitt" userId="33e63d03-b0ce-4cee-8a7f-3417702ed3c2" providerId="ADAL" clId="{752F4DE8-F1F5-4931-AB53-3E55AD4B5CB8}" dt="2023-03-06T15:29:12.851" v="168" actId="478"/>
          <ac:cxnSpMkLst>
            <pc:docMk/>
            <pc:sldMk cId="1461724430" sldId="2076138241"/>
            <ac:cxnSpMk id="16" creationId="{8E552D1E-8325-431F-F27A-2C0D60066314}"/>
          </ac:cxnSpMkLst>
        </pc:cxnChg>
        <pc:cxnChg chg="add del mod">
          <ac:chgData name="Rachel Profitt" userId="33e63d03-b0ce-4cee-8a7f-3417702ed3c2" providerId="ADAL" clId="{752F4DE8-F1F5-4931-AB53-3E55AD4B5CB8}" dt="2023-03-06T17:53:09.490" v="1006" actId="478"/>
          <ac:cxnSpMkLst>
            <pc:docMk/>
            <pc:sldMk cId="1461724430" sldId="2076138241"/>
            <ac:cxnSpMk id="24" creationId="{61139BB0-5114-3DB0-D72C-BFD2B0075FEE}"/>
          </ac:cxnSpMkLst>
        </pc:cxnChg>
        <pc:cxnChg chg="del mod">
          <ac:chgData name="Rachel Profitt" userId="33e63d03-b0ce-4cee-8a7f-3417702ed3c2" providerId="ADAL" clId="{752F4DE8-F1F5-4931-AB53-3E55AD4B5CB8}" dt="2023-03-06T15:29:04.510" v="162" actId="478"/>
          <ac:cxnSpMkLst>
            <pc:docMk/>
            <pc:sldMk cId="1461724430" sldId="2076138241"/>
            <ac:cxnSpMk id="25" creationId="{EEE7F0BF-A33D-EB7E-0B8A-07B1F51802F7}"/>
          </ac:cxnSpMkLst>
        </pc:cxnChg>
        <pc:cxnChg chg="add del mod">
          <ac:chgData name="Rachel Profitt" userId="33e63d03-b0ce-4cee-8a7f-3417702ed3c2" providerId="ADAL" clId="{752F4DE8-F1F5-4931-AB53-3E55AD4B5CB8}" dt="2023-03-06T15:58:10.876" v="758" actId="478"/>
          <ac:cxnSpMkLst>
            <pc:docMk/>
            <pc:sldMk cId="1461724430" sldId="2076138241"/>
            <ac:cxnSpMk id="35" creationId="{34AD2950-152C-662B-4F5C-0A2B5A26ACE7}"/>
          </ac:cxnSpMkLst>
        </pc:cxnChg>
        <pc:cxnChg chg="add del mod">
          <ac:chgData name="Rachel Profitt" userId="33e63d03-b0ce-4cee-8a7f-3417702ed3c2" providerId="ADAL" clId="{752F4DE8-F1F5-4931-AB53-3E55AD4B5CB8}" dt="2023-03-06T15:42:23.760" v="593" actId="478"/>
          <ac:cxnSpMkLst>
            <pc:docMk/>
            <pc:sldMk cId="1461724430" sldId="2076138241"/>
            <ac:cxnSpMk id="38" creationId="{5070F801-8389-69B0-5B79-6B97BED04703}"/>
          </ac:cxnSpMkLst>
        </pc:cxnChg>
        <pc:cxnChg chg="add del mod">
          <ac:chgData name="Rachel Profitt" userId="33e63d03-b0ce-4cee-8a7f-3417702ed3c2" providerId="ADAL" clId="{752F4DE8-F1F5-4931-AB53-3E55AD4B5CB8}" dt="2023-03-06T15:46:49.281" v="659" actId="478"/>
          <ac:cxnSpMkLst>
            <pc:docMk/>
            <pc:sldMk cId="1461724430" sldId="2076138241"/>
            <ac:cxnSpMk id="40" creationId="{2DBC016D-5EA7-FEA3-3F5F-C6336F81E5B3}"/>
          </ac:cxnSpMkLst>
        </pc:cxnChg>
        <pc:cxnChg chg="add del mod">
          <ac:chgData name="Rachel Profitt" userId="33e63d03-b0ce-4cee-8a7f-3417702ed3c2" providerId="ADAL" clId="{752F4DE8-F1F5-4931-AB53-3E55AD4B5CB8}" dt="2023-03-06T15:42:25.529" v="594" actId="478"/>
          <ac:cxnSpMkLst>
            <pc:docMk/>
            <pc:sldMk cId="1461724430" sldId="2076138241"/>
            <ac:cxnSpMk id="42" creationId="{560DFC64-EE52-1DDE-84E3-3903BC86E55B}"/>
          </ac:cxnSpMkLst>
        </pc:cxnChg>
        <pc:cxnChg chg="add del mod">
          <ac:chgData name="Rachel Profitt" userId="33e63d03-b0ce-4cee-8a7f-3417702ed3c2" providerId="ADAL" clId="{752F4DE8-F1F5-4931-AB53-3E55AD4B5CB8}" dt="2023-03-06T15:43:30.989" v="620" actId="478"/>
          <ac:cxnSpMkLst>
            <pc:docMk/>
            <pc:sldMk cId="1461724430" sldId="2076138241"/>
            <ac:cxnSpMk id="48" creationId="{D8A935F0-17B6-2B5B-3DB0-5A58E6F6E832}"/>
          </ac:cxnSpMkLst>
        </pc:cxnChg>
        <pc:cxnChg chg="add del mod">
          <ac:chgData name="Rachel Profitt" userId="33e63d03-b0ce-4cee-8a7f-3417702ed3c2" providerId="ADAL" clId="{752F4DE8-F1F5-4931-AB53-3E55AD4B5CB8}" dt="2023-03-06T15:46:50.870" v="660" actId="478"/>
          <ac:cxnSpMkLst>
            <pc:docMk/>
            <pc:sldMk cId="1461724430" sldId="2076138241"/>
            <ac:cxnSpMk id="50" creationId="{5DA329E0-FFD1-78F0-74DC-C64410E30316}"/>
          </ac:cxnSpMkLst>
        </pc:cxnChg>
        <pc:cxnChg chg="del mod">
          <ac:chgData name="Rachel Profitt" userId="33e63d03-b0ce-4cee-8a7f-3417702ed3c2" providerId="ADAL" clId="{752F4DE8-F1F5-4931-AB53-3E55AD4B5CB8}" dt="2023-03-06T15:29:11.647" v="167" actId="478"/>
          <ac:cxnSpMkLst>
            <pc:docMk/>
            <pc:sldMk cId="1461724430" sldId="2076138241"/>
            <ac:cxnSpMk id="51" creationId="{E7237A8F-E432-A845-0CDE-3677EA613BBE}"/>
          </ac:cxnSpMkLst>
        </pc:cxnChg>
        <pc:cxnChg chg="add del mod">
          <ac:chgData name="Rachel Profitt" userId="33e63d03-b0ce-4cee-8a7f-3417702ed3c2" providerId="ADAL" clId="{752F4DE8-F1F5-4931-AB53-3E55AD4B5CB8}" dt="2023-03-06T15:46:48.209" v="657" actId="478"/>
          <ac:cxnSpMkLst>
            <pc:docMk/>
            <pc:sldMk cId="1461724430" sldId="2076138241"/>
            <ac:cxnSpMk id="97" creationId="{629CF41D-8922-88A9-EBB2-E7B4D4A1AF0C}"/>
          </ac:cxnSpMkLst>
        </pc:cxnChg>
        <pc:cxnChg chg="del mod">
          <ac:chgData name="Rachel Profitt" userId="33e63d03-b0ce-4cee-8a7f-3417702ed3c2" providerId="ADAL" clId="{752F4DE8-F1F5-4931-AB53-3E55AD4B5CB8}" dt="2023-03-06T15:34:37.311" v="524" actId="478"/>
          <ac:cxnSpMkLst>
            <pc:docMk/>
            <pc:sldMk cId="1461724430" sldId="2076138241"/>
            <ac:cxnSpMk id="99" creationId="{B82FEF47-6C60-C79A-6386-BE0265AF263C}"/>
          </ac:cxnSpMkLst>
        </pc:cxnChg>
        <pc:cxnChg chg="del mod">
          <ac:chgData name="Rachel Profitt" userId="33e63d03-b0ce-4cee-8a7f-3417702ed3c2" providerId="ADAL" clId="{752F4DE8-F1F5-4931-AB53-3E55AD4B5CB8}" dt="2023-03-06T15:29:34.805" v="179" actId="478"/>
          <ac:cxnSpMkLst>
            <pc:docMk/>
            <pc:sldMk cId="1461724430" sldId="2076138241"/>
            <ac:cxnSpMk id="114" creationId="{12CDCF03-C172-ED8F-9130-5A9DD4B19ABB}"/>
          </ac:cxnSpMkLst>
        </pc:cxnChg>
        <pc:cxnChg chg="add del mod">
          <ac:chgData name="Rachel Profitt" userId="33e63d03-b0ce-4cee-8a7f-3417702ed3c2" providerId="ADAL" clId="{752F4DE8-F1F5-4931-AB53-3E55AD4B5CB8}" dt="2023-03-06T15:46:01.137" v="647" actId="478"/>
          <ac:cxnSpMkLst>
            <pc:docMk/>
            <pc:sldMk cId="1461724430" sldId="2076138241"/>
            <ac:cxnSpMk id="117" creationId="{CEE1310C-6159-66A4-8DE8-97A6A1A97C67}"/>
          </ac:cxnSpMkLst>
        </pc:cxnChg>
        <pc:cxnChg chg="del mod">
          <ac:chgData name="Rachel Profitt" userId="33e63d03-b0ce-4cee-8a7f-3417702ed3c2" providerId="ADAL" clId="{752F4DE8-F1F5-4931-AB53-3E55AD4B5CB8}" dt="2023-03-06T15:29:35.786" v="180" actId="478"/>
          <ac:cxnSpMkLst>
            <pc:docMk/>
            <pc:sldMk cId="1461724430" sldId="2076138241"/>
            <ac:cxnSpMk id="118" creationId="{8260E85D-4266-F2F3-D566-47F8F0BC004C}"/>
          </ac:cxnSpMkLst>
        </pc:cxnChg>
        <pc:cxnChg chg="add del mod">
          <ac:chgData name="Rachel Profitt" userId="33e63d03-b0ce-4cee-8a7f-3417702ed3c2" providerId="ADAL" clId="{752F4DE8-F1F5-4931-AB53-3E55AD4B5CB8}" dt="2023-03-06T15:59:38.531" v="780" actId="478"/>
          <ac:cxnSpMkLst>
            <pc:docMk/>
            <pc:sldMk cId="1461724430" sldId="2076138241"/>
            <ac:cxnSpMk id="121" creationId="{18BF33BE-F88C-3BBE-92F5-1D9F70B76E73}"/>
          </ac:cxnSpMkLst>
        </pc:cxnChg>
        <pc:cxnChg chg="del mod">
          <ac:chgData name="Rachel Profitt" userId="33e63d03-b0ce-4cee-8a7f-3417702ed3c2" providerId="ADAL" clId="{752F4DE8-F1F5-4931-AB53-3E55AD4B5CB8}" dt="2023-03-06T15:30:19.109" v="194" actId="478"/>
          <ac:cxnSpMkLst>
            <pc:docMk/>
            <pc:sldMk cId="1461724430" sldId="2076138241"/>
            <ac:cxnSpMk id="122" creationId="{8D0BB105-06AC-0B94-8E38-E68BADD609DB}"/>
          </ac:cxnSpMkLst>
        </pc:cxnChg>
        <pc:cxnChg chg="add mod">
          <ac:chgData name="Rachel Profitt" userId="33e63d03-b0ce-4cee-8a7f-3417702ed3c2" providerId="ADAL" clId="{752F4DE8-F1F5-4931-AB53-3E55AD4B5CB8}" dt="2023-03-06T17:12:00.941" v="871" actId="1038"/>
          <ac:cxnSpMkLst>
            <pc:docMk/>
            <pc:sldMk cId="1461724430" sldId="2076138241"/>
            <ac:cxnSpMk id="124" creationId="{8FE2252E-4733-EC24-55DB-2659386178CA}"/>
          </ac:cxnSpMkLst>
        </pc:cxnChg>
        <pc:cxnChg chg="del mod">
          <ac:chgData name="Rachel Profitt" userId="33e63d03-b0ce-4cee-8a7f-3417702ed3c2" providerId="ADAL" clId="{752F4DE8-F1F5-4931-AB53-3E55AD4B5CB8}" dt="2023-03-06T15:34:35.954" v="523" actId="478"/>
          <ac:cxnSpMkLst>
            <pc:docMk/>
            <pc:sldMk cId="1461724430" sldId="2076138241"/>
            <ac:cxnSpMk id="127" creationId="{2A314715-7308-1DDB-92FA-5562E6765CD5}"/>
          </ac:cxnSpMkLst>
        </pc:cxnChg>
        <pc:cxnChg chg="add mod">
          <ac:chgData name="Rachel Profitt" userId="33e63d03-b0ce-4cee-8a7f-3417702ed3c2" providerId="ADAL" clId="{752F4DE8-F1F5-4931-AB53-3E55AD4B5CB8}" dt="2023-03-06T17:12:00.941" v="871" actId="1038"/>
          <ac:cxnSpMkLst>
            <pc:docMk/>
            <pc:sldMk cId="1461724430" sldId="2076138241"/>
            <ac:cxnSpMk id="128" creationId="{ADA3D9E3-3688-7D30-1815-25B394A0A447}"/>
          </ac:cxnSpMkLst>
        </pc:cxnChg>
        <pc:cxnChg chg="del mod">
          <ac:chgData name="Rachel Profitt" userId="33e63d03-b0ce-4cee-8a7f-3417702ed3c2" providerId="ADAL" clId="{752F4DE8-F1F5-4931-AB53-3E55AD4B5CB8}" dt="2023-03-06T15:29:11.080" v="166" actId="478"/>
          <ac:cxnSpMkLst>
            <pc:docMk/>
            <pc:sldMk cId="1461724430" sldId="2076138241"/>
            <ac:cxnSpMk id="129" creationId="{2E98F9B6-A2DC-1C24-E203-4A824BC044C4}"/>
          </ac:cxnSpMkLst>
        </pc:cxnChg>
        <pc:cxnChg chg="del mod">
          <ac:chgData name="Rachel Profitt" userId="33e63d03-b0ce-4cee-8a7f-3417702ed3c2" providerId="ADAL" clId="{752F4DE8-F1F5-4931-AB53-3E55AD4B5CB8}" dt="2023-03-06T15:29:09.634" v="165" actId="478"/>
          <ac:cxnSpMkLst>
            <pc:docMk/>
            <pc:sldMk cId="1461724430" sldId="2076138241"/>
            <ac:cxnSpMk id="132" creationId="{41A42538-D0A4-AE83-F3E3-22684933888A}"/>
          </ac:cxnSpMkLst>
        </pc:cxnChg>
        <pc:cxnChg chg="add mod">
          <ac:chgData name="Rachel Profitt" userId="33e63d03-b0ce-4cee-8a7f-3417702ed3c2" providerId="ADAL" clId="{752F4DE8-F1F5-4931-AB53-3E55AD4B5CB8}" dt="2023-03-06T17:12:00.941" v="871" actId="1038"/>
          <ac:cxnSpMkLst>
            <pc:docMk/>
            <pc:sldMk cId="1461724430" sldId="2076138241"/>
            <ac:cxnSpMk id="133" creationId="{625D2051-0FCE-87E1-9DDE-EE407A793F9D}"/>
          </ac:cxnSpMkLst>
        </pc:cxnChg>
        <pc:cxnChg chg="del mod">
          <ac:chgData name="Rachel Profitt" userId="33e63d03-b0ce-4cee-8a7f-3417702ed3c2" providerId="ADAL" clId="{752F4DE8-F1F5-4931-AB53-3E55AD4B5CB8}" dt="2023-03-06T15:29:45.647" v="183" actId="478"/>
          <ac:cxnSpMkLst>
            <pc:docMk/>
            <pc:sldMk cId="1461724430" sldId="2076138241"/>
            <ac:cxnSpMk id="135" creationId="{7B8A0EE9-3C07-6316-DB51-74AF8DA80BB3}"/>
          </ac:cxnSpMkLst>
        </pc:cxnChg>
        <pc:cxnChg chg="del mod">
          <ac:chgData name="Rachel Profitt" userId="33e63d03-b0ce-4cee-8a7f-3417702ed3c2" providerId="ADAL" clId="{752F4DE8-F1F5-4931-AB53-3E55AD4B5CB8}" dt="2023-03-06T15:34:41.370" v="526" actId="478"/>
          <ac:cxnSpMkLst>
            <pc:docMk/>
            <pc:sldMk cId="1461724430" sldId="2076138241"/>
            <ac:cxnSpMk id="136" creationId="{B7C203A8-23BD-261E-1401-353DA71F269D}"/>
          </ac:cxnSpMkLst>
        </pc:cxnChg>
        <pc:cxnChg chg="del mod">
          <ac:chgData name="Rachel Profitt" userId="33e63d03-b0ce-4cee-8a7f-3417702ed3c2" providerId="ADAL" clId="{752F4DE8-F1F5-4931-AB53-3E55AD4B5CB8}" dt="2023-03-06T15:29:26.487" v="172" actId="478"/>
          <ac:cxnSpMkLst>
            <pc:docMk/>
            <pc:sldMk cId="1461724430" sldId="2076138241"/>
            <ac:cxnSpMk id="139" creationId="{68E3A3FA-2C59-3ED8-8560-7EFD08647E5B}"/>
          </ac:cxnSpMkLst>
        </pc:cxnChg>
        <pc:cxnChg chg="add mod">
          <ac:chgData name="Rachel Profitt" userId="33e63d03-b0ce-4cee-8a7f-3417702ed3c2" providerId="ADAL" clId="{752F4DE8-F1F5-4931-AB53-3E55AD4B5CB8}" dt="2023-03-06T17:12:00.941" v="871" actId="1038"/>
          <ac:cxnSpMkLst>
            <pc:docMk/>
            <pc:sldMk cId="1461724430" sldId="2076138241"/>
            <ac:cxnSpMk id="140" creationId="{9A6967C0-90E3-91B3-32D4-44BD843797C3}"/>
          </ac:cxnSpMkLst>
        </pc:cxnChg>
        <pc:cxnChg chg="add del mod">
          <ac:chgData name="Rachel Profitt" userId="33e63d03-b0ce-4cee-8a7f-3417702ed3c2" providerId="ADAL" clId="{752F4DE8-F1F5-4931-AB53-3E55AD4B5CB8}" dt="2023-03-06T15:49:48.577" v="687" actId="478"/>
          <ac:cxnSpMkLst>
            <pc:docMk/>
            <pc:sldMk cId="1461724430" sldId="2076138241"/>
            <ac:cxnSpMk id="144" creationId="{8DD49276-CA9A-A12E-0C16-BF4481925875}"/>
          </ac:cxnSpMkLst>
        </pc:cxnChg>
        <pc:cxnChg chg="add del mod">
          <ac:chgData name="Rachel Profitt" userId="33e63d03-b0ce-4cee-8a7f-3417702ed3c2" providerId="ADAL" clId="{752F4DE8-F1F5-4931-AB53-3E55AD4B5CB8}" dt="2023-03-06T15:48:31.134" v="677" actId="478"/>
          <ac:cxnSpMkLst>
            <pc:docMk/>
            <pc:sldMk cId="1461724430" sldId="2076138241"/>
            <ac:cxnSpMk id="147" creationId="{93953F85-8A4E-AA98-4A3C-DF4F9E39AFC9}"/>
          </ac:cxnSpMkLst>
        </pc:cxnChg>
        <pc:cxnChg chg="add del mod">
          <ac:chgData name="Rachel Profitt" userId="33e63d03-b0ce-4cee-8a7f-3417702ed3c2" providerId="ADAL" clId="{752F4DE8-F1F5-4931-AB53-3E55AD4B5CB8}" dt="2023-03-06T15:54:17.021" v="717" actId="478"/>
          <ac:cxnSpMkLst>
            <pc:docMk/>
            <pc:sldMk cId="1461724430" sldId="2076138241"/>
            <ac:cxnSpMk id="149" creationId="{6EF482CF-8B1F-BD9A-8875-BE8FA09C6384}"/>
          </ac:cxnSpMkLst>
        </pc:cxnChg>
        <pc:cxnChg chg="add mod">
          <ac:chgData name="Rachel Profitt" userId="33e63d03-b0ce-4cee-8a7f-3417702ed3c2" providerId="ADAL" clId="{752F4DE8-F1F5-4931-AB53-3E55AD4B5CB8}" dt="2023-03-06T17:12:00.941" v="871" actId="1038"/>
          <ac:cxnSpMkLst>
            <pc:docMk/>
            <pc:sldMk cId="1461724430" sldId="2076138241"/>
            <ac:cxnSpMk id="151" creationId="{7E865768-589D-B772-46E3-CB6903F304C4}"/>
          </ac:cxnSpMkLst>
        </pc:cxnChg>
        <pc:cxnChg chg="add del mod">
          <ac:chgData name="Rachel Profitt" userId="33e63d03-b0ce-4cee-8a7f-3417702ed3c2" providerId="ADAL" clId="{752F4DE8-F1F5-4931-AB53-3E55AD4B5CB8}" dt="2023-03-06T15:54:14.503" v="716" actId="478"/>
          <ac:cxnSpMkLst>
            <pc:docMk/>
            <pc:sldMk cId="1461724430" sldId="2076138241"/>
            <ac:cxnSpMk id="153" creationId="{0A445DCC-198F-AE94-010A-91F33DF6A083}"/>
          </ac:cxnSpMkLst>
        </pc:cxnChg>
        <pc:cxnChg chg="add del mod">
          <ac:chgData name="Rachel Profitt" userId="33e63d03-b0ce-4cee-8a7f-3417702ed3c2" providerId="ADAL" clId="{752F4DE8-F1F5-4931-AB53-3E55AD4B5CB8}" dt="2023-03-06T15:49:10.953" v="682" actId="478"/>
          <ac:cxnSpMkLst>
            <pc:docMk/>
            <pc:sldMk cId="1461724430" sldId="2076138241"/>
            <ac:cxnSpMk id="155" creationId="{942B7CB0-6C75-4FFB-A3B1-B44626610CFA}"/>
          </ac:cxnSpMkLst>
        </pc:cxnChg>
        <pc:cxnChg chg="add del mod">
          <ac:chgData name="Rachel Profitt" userId="33e63d03-b0ce-4cee-8a7f-3417702ed3c2" providerId="ADAL" clId="{752F4DE8-F1F5-4931-AB53-3E55AD4B5CB8}" dt="2023-03-06T15:49:53.064" v="689" actId="478"/>
          <ac:cxnSpMkLst>
            <pc:docMk/>
            <pc:sldMk cId="1461724430" sldId="2076138241"/>
            <ac:cxnSpMk id="157" creationId="{526907BD-CDB3-BF37-C462-E6968D19DB23}"/>
          </ac:cxnSpMkLst>
        </pc:cxnChg>
        <pc:cxnChg chg="add del mod">
          <ac:chgData name="Rachel Profitt" userId="33e63d03-b0ce-4cee-8a7f-3417702ed3c2" providerId="ADAL" clId="{752F4DE8-F1F5-4931-AB53-3E55AD4B5CB8}" dt="2023-03-06T17:58:44.329" v="1007" actId="478"/>
          <ac:cxnSpMkLst>
            <pc:docMk/>
            <pc:sldMk cId="1461724430" sldId="2076138241"/>
            <ac:cxnSpMk id="161" creationId="{F6F108C8-0ABD-BCE9-ECF1-AE60CCCE86B5}"/>
          </ac:cxnSpMkLst>
        </pc:cxnChg>
        <pc:cxnChg chg="add mod">
          <ac:chgData name="Rachel Profitt" userId="33e63d03-b0ce-4cee-8a7f-3417702ed3c2" providerId="ADAL" clId="{752F4DE8-F1F5-4931-AB53-3E55AD4B5CB8}" dt="2023-03-06T17:12:00.941" v="871" actId="1038"/>
          <ac:cxnSpMkLst>
            <pc:docMk/>
            <pc:sldMk cId="1461724430" sldId="2076138241"/>
            <ac:cxnSpMk id="163" creationId="{A74B18F5-11B3-0F1A-F246-09AAF8D3A15D}"/>
          </ac:cxnSpMkLst>
        </pc:cxnChg>
        <pc:cxnChg chg="add mod">
          <ac:chgData name="Rachel Profitt" userId="33e63d03-b0ce-4cee-8a7f-3417702ed3c2" providerId="ADAL" clId="{752F4DE8-F1F5-4931-AB53-3E55AD4B5CB8}" dt="2023-03-06T17:12:00.941" v="871" actId="1038"/>
          <ac:cxnSpMkLst>
            <pc:docMk/>
            <pc:sldMk cId="1461724430" sldId="2076138241"/>
            <ac:cxnSpMk id="167" creationId="{B9019994-C178-F49E-D7A5-B101A24201F8}"/>
          </ac:cxnSpMkLst>
        </pc:cxnChg>
        <pc:cxnChg chg="del mod">
          <ac:chgData name="Rachel Profitt" userId="33e63d03-b0ce-4cee-8a7f-3417702ed3c2" providerId="ADAL" clId="{752F4DE8-F1F5-4931-AB53-3E55AD4B5CB8}" dt="2023-03-06T15:29:27.909" v="173" actId="478"/>
          <ac:cxnSpMkLst>
            <pc:docMk/>
            <pc:sldMk cId="1461724430" sldId="2076138241"/>
            <ac:cxnSpMk id="168" creationId="{D2227DAB-9148-0FB0-9F32-612E1485DD3C}"/>
          </ac:cxnSpMkLst>
        </pc:cxnChg>
        <pc:cxnChg chg="del mod">
          <ac:chgData name="Rachel Profitt" userId="33e63d03-b0ce-4cee-8a7f-3417702ed3c2" providerId="ADAL" clId="{752F4DE8-F1F5-4931-AB53-3E55AD4B5CB8}" dt="2023-03-06T15:29:29.148" v="174" actId="478"/>
          <ac:cxnSpMkLst>
            <pc:docMk/>
            <pc:sldMk cId="1461724430" sldId="2076138241"/>
            <ac:cxnSpMk id="173" creationId="{09FC2C1C-4A35-222B-E90C-7A59990FA395}"/>
          </ac:cxnSpMkLst>
        </pc:cxnChg>
        <pc:cxnChg chg="add mod">
          <ac:chgData name="Rachel Profitt" userId="33e63d03-b0ce-4cee-8a7f-3417702ed3c2" providerId="ADAL" clId="{752F4DE8-F1F5-4931-AB53-3E55AD4B5CB8}" dt="2023-03-06T17:12:00.941" v="871" actId="1038"/>
          <ac:cxnSpMkLst>
            <pc:docMk/>
            <pc:sldMk cId="1461724430" sldId="2076138241"/>
            <ac:cxnSpMk id="174" creationId="{830A64A6-2AA3-E72C-698A-81F7764F7E22}"/>
          </ac:cxnSpMkLst>
        </pc:cxnChg>
        <pc:cxnChg chg="add mod">
          <ac:chgData name="Rachel Profitt" userId="33e63d03-b0ce-4cee-8a7f-3417702ed3c2" providerId="ADAL" clId="{752F4DE8-F1F5-4931-AB53-3E55AD4B5CB8}" dt="2023-03-06T17:12:00.941" v="871" actId="1038"/>
          <ac:cxnSpMkLst>
            <pc:docMk/>
            <pc:sldMk cId="1461724430" sldId="2076138241"/>
            <ac:cxnSpMk id="176" creationId="{72E22F98-B949-0E34-0264-AF231EBCA8BB}"/>
          </ac:cxnSpMkLst>
        </pc:cxnChg>
        <pc:cxnChg chg="del mod">
          <ac:chgData name="Rachel Profitt" userId="33e63d03-b0ce-4cee-8a7f-3417702ed3c2" providerId="ADAL" clId="{752F4DE8-F1F5-4931-AB53-3E55AD4B5CB8}" dt="2023-03-06T15:29:30.591" v="175" actId="478"/>
          <ac:cxnSpMkLst>
            <pc:docMk/>
            <pc:sldMk cId="1461724430" sldId="2076138241"/>
            <ac:cxnSpMk id="177" creationId="{E4313378-9E08-B61A-BEB6-BBC1839E2FA7}"/>
          </ac:cxnSpMkLst>
        </pc:cxnChg>
        <pc:cxnChg chg="add mod">
          <ac:chgData name="Rachel Profitt" userId="33e63d03-b0ce-4cee-8a7f-3417702ed3c2" providerId="ADAL" clId="{752F4DE8-F1F5-4931-AB53-3E55AD4B5CB8}" dt="2023-03-06T17:12:00.941" v="871" actId="1038"/>
          <ac:cxnSpMkLst>
            <pc:docMk/>
            <pc:sldMk cId="1461724430" sldId="2076138241"/>
            <ac:cxnSpMk id="181" creationId="{D761B89D-1BF2-C613-CF7E-20FBE7DF01AF}"/>
          </ac:cxnSpMkLst>
        </pc:cxnChg>
        <pc:cxnChg chg="add mod">
          <ac:chgData name="Rachel Profitt" userId="33e63d03-b0ce-4cee-8a7f-3417702ed3c2" providerId="ADAL" clId="{752F4DE8-F1F5-4931-AB53-3E55AD4B5CB8}" dt="2023-03-06T17:12:00.941" v="871" actId="1038"/>
          <ac:cxnSpMkLst>
            <pc:docMk/>
            <pc:sldMk cId="1461724430" sldId="2076138241"/>
            <ac:cxnSpMk id="183" creationId="{122C883D-6676-1B7E-31D1-13F5DCBC6B87}"/>
          </ac:cxnSpMkLst>
        </pc:cxnChg>
        <pc:cxnChg chg="del mod">
          <ac:chgData name="Rachel Profitt" userId="33e63d03-b0ce-4cee-8a7f-3417702ed3c2" providerId="ADAL" clId="{752F4DE8-F1F5-4931-AB53-3E55AD4B5CB8}" dt="2023-03-06T15:29:32.922" v="178" actId="478"/>
          <ac:cxnSpMkLst>
            <pc:docMk/>
            <pc:sldMk cId="1461724430" sldId="2076138241"/>
            <ac:cxnSpMk id="184" creationId="{710709F8-9EAA-B3D1-C20A-9382A2D6288B}"/>
          </ac:cxnSpMkLst>
        </pc:cxnChg>
        <pc:cxnChg chg="add mod">
          <ac:chgData name="Rachel Profitt" userId="33e63d03-b0ce-4cee-8a7f-3417702ed3c2" providerId="ADAL" clId="{752F4DE8-F1F5-4931-AB53-3E55AD4B5CB8}" dt="2023-03-06T17:12:00.941" v="871" actId="1038"/>
          <ac:cxnSpMkLst>
            <pc:docMk/>
            <pc:sldMk cId="1461724430" sldId="2076138241"/>
            <ac:cxnSpMk id="186" creationId="{CC5D1C6C-60FF-1BFD-FFD6-DF1A3F531242}"/>
          </ac:cxnSpMkLst>
        </pc:cxnChg>
        <pc:cxnChg chg="del mod">
          <ac:chgData name="Rachel Profitt" userId="33e63d03-b0ce-4cee-8a7f-3417702ed3c2" providerId="ADAL" clId="{752F4DE8-F1F5-4931-AB53-3E55AD4B5CB8}" dt="2023-03-06T15:29:31.530" v="176" actId="478"/>
          <ac:cxnSpMkLst>
            <pc:docMk/>
            <pc:sldMk cId="1461724430" sldId="2076138241"/>
            <ac:cxnSpMk id="188" creationId="{02ECE507-10BA-879B-3081-E01CA9541FC8}"/>
          </ac:cxnSpMkLst>
        </pc:cxnChg>
        <pc:cxnChg chg="add mod">
          <ac:chgData name="Rachel Profitt" userId="33e63d03-b0ce-4cee-8a7f-3417702ed3c2" providerId="ADAL" clId="{752F4DE8-F1F5-4931-AB53-3E55AD4B5CB8}" dt="2023-03-06T17:12:00.941" v="871" actId="1038"/>
          <ac:cxnSpMkLst>
            <pc:docMk/>
            <pc:sldMk cId="1461724430" sldId="2076138241"/>
            <ac:cxnSpMk id="189" creationId="{45E875D4-6EF6-F277-2DC4-090B7F6B95EE}"/>
          </ac:cxnSpMkLst>
        </pc:cxnChg>
        <pc:cxnChg chg="del mod">
          <ac:chgData name="Rachel Profitt" userId="33e63d03-b0ce-4cee-8a7f-3417702ed3c2" providerId="ADAL" clId="{752F4DE8-F1F5-4931-AB53-3E55AD4B5CB8}" dt="2023-03-06T15:29:32.249" v="177" actId="478"/>
          <ac:cxnSpMkLst>
            <pc:docMk/>
            <pc:sldMk cId="1461724430" sldId="2076138241"/>
            <ac:cxnSpMk id="192" creationId="{95C696DE-C71C-D752-1966-524AE81D5CB0}"/>
          </ac:cxnSpMkLst>
        </pc:cxnChg>
        <pc:cxnChg chg="add del mod">
          <ac:chgData name="Rachel Profitt" userId="33e63d03-b0ce-4cee-8a7f-3417702ed3c2" providerId="ADAL" clId="{752F4DE8-F1F5-4931-AB53-3E55AD4B5CB8}" dt="2023-03-06T15:59:39.809" v="781" actId="478"/>
          <ac:cxnSpMkLst>
            <pc:docMk/>
            <pc:sldMk cId="1461724430" sldId="2076138241"/>
            <ac:cxnSpMk id="197" creationId="{247A83F2-10D6-4CBE-5461-51E57DF8F68A}"/>
          </ac:cxnSpMkLst>
        </pc:cxnChg>
        <pc:cxnChg chg="add mod">
          <ac:chgData name="Rachel Profitt" userId="33e63d03-b0ce-4cee-8a7f-3417702ed3c2" providerId="ADAL" clId="{752F4DE8-F1F5-4931-AB53-3E55AD4B5CB8}" dt="2023-03-06T17:13:17.441" v="884" actId="13822"/>
          <ac:cxnSpMkLst>
            <pc:docMk/>
            <pc:sldMk cId="1461724430" sldId="2076138241"/>
            <ac:cxnSpMk id="202" creationId="{5C82A76D-ACDD-EF92-6E7C-92063F574F58}"/>
          </ac:cxnSpMkLst>
        </pc:cxnChg>
        <pc:cxnChg chg="add del mod">
          <ac:chgData name="Rachel Profitt" userId="33e63d03-b0ce-4cee-8a7f-3417702ed3c2" providerId="ADAL" clId="{752F4DE8-F1F5-4931-AB53-3E55AD4B5CB8}" dt="2023-03-06T15:58:55.385" v="769" actId="478"/>
          <ac:cxnSpMkLst>
            <pc:docMk/>
            <pc:sldMk cId="1461724430" sldId="2076138241"/>
            <ac:cxnSpMk id="204" creationId="{4292B3E9-9726-C93A-1A9E-9B697AA22EA9}"/>
          </ac:cxnSpMkLst>
        </pc:cxnChg>
        <pc:cxnChg chg="add mod">
          <ac:chgData name="Rachel Profitt" userId="33e63d03-b0ce-4cee-8a7f-3417702ed3c2" providerId="ADAL" clId="{752F4DE8-F1F5-4931-AB53-3E55AD4B5CB8}" dt="2023-03-06T17:13:17.441" v="884" actId="13822"/>
          <ac:cxnSpMkLst>
            <pc:docMk/>
            <pc:sldMk cId="1461724430" sldId="2076138241"/>
            <ac:cxnSpMk id="213" creationId="{67ADD925-9AB5-5F47-D338-0228131D2C65}"/>
          </ac:cxnSpMkLst>
        </pc:cxnChg>
        <pc:cxnChg chg="add mod">
          <ac:chgData name="Rachel Profitt" userId="33e63d03-b0ce-4cee-8a7f-3417702ed3c2" providerId="ADAL" clId="{752F4DE8-F1F5-4931-AB53-3E55AD4B5CB8}" dt="2023-03-06T17:13:17.441" v="884" actId="13822"/>
          <ac:cxnSpMkLst>
            <pc:docMk/>
            <pc:sldMk cId="1461724430" sldId="2076138241"/>
            <ac:cxnSpMk id="215" creationId="{9464F935-5020-0F4B-54EC-135A1C898A6F}"/>
          </ac:cxnSpMkLst>
        </pc:cxnChg>
        <pc:cxnChg chg="add mod">
          <ac:chgData name="Rachel Profitt" userId="33e63d03-b0ce-4cee-8a7f-3417702ed3c2" providerId="ADAL" clId="{752F4DE8-F1F5-4931-AB53-3E55AD4B5CB8}" dt="2023-03-06T17:13:17.441" v="884" actId="13822"/>
          <ac:cxnSpMkLst>
            <pc:docMk/>
            <pc:sldMk cId="1461724430" sldId="2076138241"/>
            <ac:cxnSpMk id="218" creationId="{0EB79C35-F24B-92E7-1DF3-CCE89D296D54}"/>
          </ac:cxnSpMkLst>
        </pc:cxnChg>
        <pc:cxnChg chg="del mod">
          <ac:chgData name="Rachel Profitt" userId="33e63d03-b0ce-4cee-8a7f-3417702ed3c2" providerId="ADAL" clId="{752F4DE8-F1F5-4931-AB53-3E55AD4B5CB8}" dt="2023-03-06T15:30:04.641" v="190" actId="478"/>
          <ac:cxnSpMkLst>
            <pc:docMk/>
            <pc:sldMk cId="1461724430" sldId="2076138241"/>
            <ac:cxnSpMk id="223" creationId="{B85B3DE8-A85E-4DF8-0BDA-6BB51471C676}"/>
          </ac:cxnSpMkLst>
        </pc:cxnChg>
        <pc:cxnChg chg="del mod">
          <ac:chgData name="Rachel Profitt" userId="33e63d03-b0ce-4cee-8a7f-3417702ed3c2" providerId="ADAL" clId="{752F4DE8-F1F5-4931-AB53-3E55AD4B5CB8}" dt="2023-03-06T15:30:02.873" v="189" actId="478"/>
          <ac:cxnSpMkLst>
            <pc:docMk/>
            <pc:sldMk cId="1461724430" sldId="2076138241"/>
            <ac:cxnSpMk id="226" creationId="{A8FC4DFB-E8C5-D6B7-4DDE-586B29DA8E6D}"/>
          </ac:cxnSpMkLst>
        </pc:cxnChg>
        <pc:cxnChg chg="del mod">
          <ac:chgData name="Rachel Profitt" userId="33e63d03-b0ce-4cee-8a7f-3417702ed3c2" providerId="ADAL" clId="{752F4DE8-F1F5-4931-AB53-3E55AD4B5CB8}" dt="2023-03-06T15:29:14.861" v="169" actId="478"/>
          <ac:cxnSpMkLst>
            <pc:docMk/>
            <pc:sldMk cId="1461724430" sldId="2076138241"/>
            <ac:cxnSpMk id="229" creationId="{F0E92CAB-061E-4292-4677-ACFEB0709536}"/>
          </ac:cxnSpMkLst>
        </pc:cxnChg>
        <pc:cxnChg chg="del mod">
          <ac:chgData name="Rachel Profitt" userId="33e63d03-b0ce-4cee-8a7f-3417702ed3c2" providerId="ADAL" clId="{752F4DE8-F1F5-4931-AB53-3E55AD4B5CB8}" dt="2023-03-06T15:28:56.924" v="159" actId="478"/>
          <ac:cxnSpMkLst>
            <pc:docMk/>
            <pc:sldMk cId="1461724430" sldId="2076138241"/>
            <ac:cxnSpMk id="232" creationId="{5B28543F-BFF0-068B-0147-62C8987822C5}"/>
          </ac:cxnSpMkLst>
        </pc:cxnChg>
        <pc:cxnChg chg="add mod">
          <ac:chgData name="Rachel Profitt" userId="33e63d03-b0ce-4cee-8a7f-3417702ed3c2" providerId="ADAL" clId="{752F4DE8-F1F5-4931-AB53-3E55AD4B5CB8}" dt="2023-03-06T17:12:00.941" v="871" actId="1038"/>
          <ac:cxnSpMkLst>
            <pc:docMk/>
            <pc:sldMk cId="1461724430" sldId="2076138241"/>
            <ac:cxnSpMk id="233" creationId="{A9FC374A-9325-DF92-02CC-8B53B59D67C8}"/>
          </ac:cxnSpMkLst>
        </pc:cxnChg>
        <pc:cxnChg chg="add mod">
          <ac:chgData name="Rachel Profitt" userId="33e63d03-b0ce-4cee-8a7f-3417702ed3c2" providerId="ADAL" clId="{752F4DE8-F1F5-4931-AB53-3E55AD4B5CB8}" dt="2023-03-06T17:12:00.941" v="871" actId="1038"/>
          <ac:cxnSpMkLst>
            <pc:docMk/>
            <pc:sldMk cId="1461724430" sldId="2076138241"/>
            <ac:cxnSpMk id="236" creationId="{58D90F59-8A4B-720C-3A19-AD39A647AEB6}"/>
          </ac:cxnSpMkLst>
        </pc:cxnChg>
        <pc:cxnChg chg="add mod">
          <ac:chgData name="Rachel Profitt" userId="33e63d03-b0ce-4cee-8a7f-3417702ed3c2" providerId="ADAL" clId="{752F4DE8-F1F5-4931-AB53-3E55AD4B5CB8}" dt="2023-03-06T17:12:00.941" v="871" actId="1038"/>
          <ac:cxnSpMkLst>
            <pc:docMk/>
            <pc:sldMk cId="1461724430" sldId="2076138241"/>
            <ac:cxnSpMk id="238" creationId="{4A83070F-766A-DF07-9752-1C632A6D12C6}"/>
          </ac:cxnSpMkLst>
        </pc:cxnChg>
        <pc:cxnChg chg="add mod">
          <ac:chgData name="Rachel Profitt" userId="33e63d03-b0ce-4cee-8a7f-3417702ed3c2" providerId="ADAL" clId="{752F4DE8-F1F5-4931-AB53-3E55AD4B5CB8}" dt="2023-03-06T17:12:00.941" v="871" actId="1038"/>
          <ac:cxnSpMkLst>
            <pc:docMk/>
            <pc:sldMk cId="1461724430" sldId="2076138241"/>
            <ac:cxnSpMk id="243" creationId="{980BF8B4-CF13-8ECB-5135-87AE6BF15102}"/>
          </ac:cxnSpMkLst>
        </pc:cxnChg>
        <pc:cxnChg chg="add mod">
          <ac:chgData name="Rachel Profitt" userId="33e63d03-b0ce-4cee-8a7f-3417702ed3c2" providerId="ADAL" clId="{752F4DE8-F1F5-4931-AB53-3E55AD4B5CB8}" dt="2023-03-06T17:12:00.941" v="871" actId="1038"/>
          <ac:cxnSpMkLst>
            <pc:docMk/>
            <pc:sldMk cId="1461724430" sldId="2076138241"/>
            <ac:cxnSpMk id="245" creationId="{7ACE76EF-3837-07C4-818A-2CE8F9D504D5}"/>
          </ac:cxnSpMkLst>
        </pc:cxnChg>
        <pc:cxnChg chg="add mod">
          <ac:chgData name="Rachel Profitt" userId="33e63d03-b0ce-4cee-8a7f-3417702ed3c2" providerId="ADAL" clId="{752F4DE8-F1F5-4931-AB53-3E55AD4B5CB8}" dt="2023-03-06T17:13:17.441" v="884" actId="13822"/>
          <ac:cxnSpMkLst>
            <pc:docMk/>
            <pc:sldMk cId="1461724430" sldId="2076138241"/>
            <ac:cxnSpMk id="253" creationId="{DCE1E051-6520-6924-E2FE-5BCC83331E59}"/>
          </ac:cxnSpMkLst>
        </pc:cxnChg>
        <pc:cxnChg chg="add mod">
          <ac:chgData name="Rachel Profitt" userId="33e63d03-b0ce-4cee-8a7f-3417702ed3c2" providerId="ADAL" clId="{752F4DE8-F1F5-4931-AB53-3E55AD4B5CB8}" dt="2023-03-06T17:12:00.941" v="871" actId="1038"/>
          <ac:cxnSpMkLst>
            <pc:docMk/>
            <pc:sldMk cId="1461724430" sldId="2076138241"/>
            <ac:cxnSpMk id="257" creationId="{F77B2037-4111-6637-8391-218DF6CCE790}"/>
          </ac:cxnSpMkLst>
        </pc:cxnChg>
        <pc:cxnChg chg="add mod">
          <ac:chgData name="Rachel Profitt" userId="33e63d03-b0ce-4cee-8a7f-3417702ed3c2" providerId="ADAL" clId="{752F4DE8-F1F5-4931-AB53-3E55AD4B5CB8}" dt="2023-03-06T17:13:17.441" v="884" actId="13822"/>
          <ac:cxnSpMkLst>
            <pc:docMk/>
            <pc:sldMk cId="1461724430" sldId="2076138241"/>
            <ac:cxnSpMk id="260" creationId="{8F77DC3A-CECA-D5B2-AC34-AE59E65B8FB9}"/>
          </ac:cxnSpMkLst>
        </pc:cxnChg>
        <pc:cxnChg chg="add mod">
          <ac:chgData name="Rachel Profitt" userId="33e63d03-b0ce-4cee-8a7f-3417702ed3c2" providerId="ADAL" clId="{752F4DE8-F1F5-4931-AB53-3E55AD4B5CB8}" dt="2023-03-06T17:13:17.441" v="884" actId="13822"/>
          <ac:cxnSpMkLst>
            <pc:docMk/>
            <pc:sldMk cId="1461724430" sldId="2076138241"/>
            <ac:cxnSpMk id="262" creationId="{5F0A86B9-B1CA-9E7E-3A7E-F653EC16459E}"/>
          </ac:cxnSpMkLst>
        </pc:cxnChg>
        <pc:cxnChg chg="add mod">
          <ac:chgData name="Rachel Profitt" userId="33e63d03-b0ce-4cee-8a7f-3417702ed3c2" providerId="ADAL" clId="{752F4DE8-F1F5-4931-AB53-3E55AD4B5CB8}" dt="2023-03-06T17:13:17.441" v="884" actId="13822"/>
          <ac:cxnSpMkLst>
            <pc:docMk/>
            <pc:sldMk cId="1461724430" sldId="2076138241"/>
            <ac:cxnSpMk id="266" creationId="{AA759C00-45F3-1AEA-F579-1FB820FB43A5}"/>
          </ac:cxnSpMkLst>
        </pc:cxnChg>
        <pc:cxnChg chg="add mod">
          <ac:chgData name="Rachel Profitt" userId="33e63d03-b0ce-4cee-8a7f-3417702ed3c2" providerId="ADAL" clId="{752F4DE8-F1F5-4931-AB53-3E55AD4B5CB8}" dt="2023-03-06T17:13:17.441" v="884" actId="13822"/>
          <ac:cxnSpMkLst>
            <pc:docMk/>
            <pc:sldMk cId="1461724430" sldId="2076138241"/>
            <ac:cxnSpMk id="268" creationId="{411BBFF0-3878-44F2-AD8E-0698BE6237B0}"/>
          </ac:cxnSpMkLst>
        </pc:cxnChg>
        <pc:cxnChg chg="add mod">
          <ac:chgData name="Rachel Profitt" userId="33e63d03-b0ce-4cee-8a7f-3417702ed3c2" providerId="ADAL" clId="{752F4DE8-F1F5-4931-AB53-3E55AD4B5CB8}" dt="2023-03-06T17:13:17.441" v="884" actId="13822"/>
          <ac:cxnSpMkLst>
            <pc:docMk/>
            <pc:sldMk cId="1461724430" sldId="2076138241"/>
            <ac:cxnSpMk id="272" creationId="{B2E33B25-E8BF-F3B5-EECE-7169B565AFC0}"/>
          </ac:cxnSpMkLst>
        </pc:cxnChg>
        <pc:cxnChg chg="add mod">
          <ac:chgData name="Rachel Profitt" userId="33e63d03-b0ce-4cee-8a7f-3417702ed3c2" providerId="ADAL" clId="{752F4DE8-F1F5-4931-AB53-3E55AD4B5CB8}" dt="2023-03-06T17:44:23.688" v="988" actId="14100"/>
          <ac:cxnSpMkLst>
            <pc:docMk/>
            <pc:sldMk cId="1461724430" sldId="2076138241"/>
            <ac:cxnSpMk id="274" creationId="{6986B72F-99C4-9FF6-4D62-A137D1FCAA7B}"/>
          </ac:cxnSpMkLst>
        </pc:cxnChg>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752F4DE8-F1F5-4931-AB53-3E55AD4B5CB8}" dt="2023-03-06T16:11:36.036" v="841"/>
              <pc2:cmMkLst xmlns:pc2="http://schemas.microsoft.com/office/powerpoint/2019/9/main/command">
                <pc:docMk/>
                <pc:sldMk cId="1461724430" sldId="2076138241"/>
                <pc2:cmMk id="{25C9D546-2DBA-495E-85D7-E3E518DFC976}"/>
              </pc2:cmMkLst>
            </pc226:cmChg>
          </p:ext>
        </pc:extLst>
      </pc:sldChg>
      <pc:sldChg chg="del">
        <pc:chgData name="Rachel Profitt" userId="33e63d03-b0ce-4cee-8a7f-3417702ed3c2" providerId="ADAL" clId="{752F4DE8-F1F5-4931-AB53-3E55AD4B5CB8}" dt="2023-04-21T16:21:53.554" v="1054" actId="18676"/>
        <pc:sldMkLst>
          <pc:docMk/>
          <pc:sldMk cId="2108815306" sldId="2076138242"/>
        </pc:sldMkLst>
      </pc:sldChg>
      <pc:sldChg chg="del delCm">
        <pc:chgData name="Rachel Profitt" userId="33e63d03-b0ce-4cee-8a7f-3417702ed3c2" providerId="ADAL" clId="{752F4DE8-F1F5-4931-AB53-3E55AD4B5CB8}" dt="2023-04-21T16:22:17.234" v="1058" actId="18676"/>
        <pc:sldMkLst>
          <pc:docMk/>
          <pc:sldMk cId="1797999038" sldId="2076138243"/>
        </pc:sldMkLst>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752F4DE8-F1F5-4931-AB53-3E55AD4B5CB8}" dt="2023-04-21T16:22:07.540" v="1057"/>
              <pc2:cmMkLst xmlns:pc2="http://schemas.microsoft.com/office/powerpoint/2019/9/main/command">
                <pc:docMk/>
                <pc:sldMk cId="1797999038" sldId="2076138243"/>
                <pc2:cmMk id="{CC42359C-9125-441B-B583-AC549703CCFA}"/>
              </pc2:cmMkLst>
            </pc226:cmChg>
          </p:ext>
        </pc:extLst>
      </pc:sldChg>
      <pc:sldChg chg="modSp delCm">
        <pc:chgData name="Rachel Profitt" userId="33e63d03-b0ce-4cee-8a7f-3417702ed3c2" providerId="ADAL" clId="{752F4DE8-F1F5-4931-AB53-3E55AD4B5CB8}" dt="2023-03-15T15:46:14.408" v="1053" actId="5736"/>
        <pc:sldMkLst>
          <pc:docMk/>
          <pc:sldMk cId="1271451233" sldId="2076138244"/>
        </pc:sldMkLst>
        <pc:graphicFrameChg chg="mod">
          <ac:chgData name="Rachel Profitt" userId="33e63d03-b0ce-4cee-8a7f-3417702ed3c2" providerId="ADAL" clId="{752F4DE8-F1F5-4931-AB53-3E55AD4B5CB8}" dt="2023-03-15T15:46:14.408" v="1053" actId="5736"/>
          <ac:graphicFrameMkLst>
            <pc:docMk/>
            <pc:sldMk cId="1271451233" sldId="2076138244"/>
            <ac:graphicFrameMk id="2" creationId="{BB00BB58-6378-5751-7743-7F0F64512170}"/>
          </ac:graphicFrameMkLst>
        </pc:graphicFrameChg>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752F4DE8-F1F5-4931-AB53-3E55AD4B5CB8}" dt="2023-03-06T16:11:40.740" v="842"/>
              <pc2:cmMkLst xmlns:pc2="http://schemas.microsoft.com/office/powerpoint/2019/9/main/command">
                <pc:docMk/>
                <pc:sldMk cId="1271451233" sldId="2076138244"/>
                <pc2:cmMk id="{BC319AD1-861D-42F3-B349-18B408525F0E}"/>
              </pc2:cmMkLst>
            </pc226:cmChg>
          </p:ext>
        </pc:ext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dirty="0"/>
            <a:t>Upstream processes</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249CD653-BB32-458B-B515-5A9086CD3DE0}">
      <dgm:prSet phldrT="[Text]"/>
      <dgm:spPr/>
      <dgm:t>
        <a:bodyPr/>
        <a:lstStyle/>
        <a:p>
          <a:r>
            <a:rPr lang="en-US" dirty="0"/>
            <a:t>Product and service lifecycle management</a:t>
          </a:r>
        </a:p>
      </dgm:t>
    </dgm:pt>
    <dgm:pt modelId="{FF698D86-8F76-4384-A04B-26AAEE051BF5}" type="parTrans" cxnId="{D534DE9A-6839-49C7-9A5D-5EE53635EA64}">
      <dgm:prSet/>
      <dgm:spPr/>
      <dgm:t>
        <a:bodyPr/>
        <a:lstStyle/>
        <a:p>
          <a:endParaRPr lang="en-US"/>
        </a:p>
      </dgm:t>
    </dgm:pt>
    <dgm:pt modelId="{D6C2D94F-021E-4450-B7B3-F2BCD55B37E0}" type="sibTrans" cxnId="{D534DE9A-6839-49C7-9A5D-5EE53635EA64}">
      <dgm:prSet/>
      <dgm:spPr/>
      <dgm:t>
        <a:bodyPr/>
        <a:lstStyle/>
        <a:p>
          <a:endParaRPr lang="en-US"/>
        </a:p>
      </dgm:t>
    </dgm:pt>
    <dgm:pt modelId="{C7EFBDD3-5294-4D47-8846-A08B71D4A8CC}">
      <dgm:prSet phldrT="[Text]"/>
      <dgm:spPr/>
      <dgm:t>
        <a:bodyPr/>
        <a:lstStyle/>
        <a:p>
          <a:r>
            <a:rPr lang="en-US" dirty="0"/>
            <a:t>Inventory to deliver</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4AEDEB9E-5A50-48B9-A54A-F4BCDCC49FFA}">
      <dgm:prSet phldrT="[Text]"/>
      <dgm:spPr/>
      <dgm:t>
        <a:bodyPr/>
        <a:lstStyle/>
        <a:p>
          <a:r>
            <a:rPr lang="en-US" dirty="0"/>
            <a:t>Define and manage warehouse operations</a:t>
          </a:r>
        </a:p>
      </dgm:t>
    </dgm:pt>
    <dgm:pt modelId="{D2EBB928-A3A6-44C5-B1BB-C881A0F574B4}" type="parTrans" cxnId="{85461039-A739-4D60-85F6-C258F0CCF1B8}">
      <dgm:prSet/>
      <dgm:spPr/>
      <dgm:t>
        <a:bodyPr/>
        <a:lstStyle/>
        <a:p>
          <a:endParaRPr lang="en-US"/>
        </a:p>
      </dgm:t>
    </dgm:pt>
    <dgm:pt modelId="{D9BB36AE-393F-4C49-A863-C6EA324334FD}" type="sibTrans" cxnId="{85461039-A739-4D60-85F6-C258F0CCF1B8}">
      <dgm:prSet/>
      <dgm:spPr/>
      <dgm:t>
        <a:bodyPr/>
        <a:lstStyle/>
        <a:p>
          <a:endParaRPr lang="en-US"/>
        </a:p>
      </dgm:t>
    </dgm:pt>
    <dgm:pt modelId="{1863454F-765B-4868-B9AC-1D6547218824}">
      <dgm:prSet phldrT="[Text]"/>
      <dgm:spPr/>
      <dgm:t>
        <a:bodyPr/>
        <a:lstStyle/>
        <a:p>
          <a:r>
            <a:rPr lang="en-US" dirty="0"/>
            <a:t>Process inbound goods</a:t>
          </a:r>
        </a:p>
      </dgm:t>
    </dgm:pt>
    <dgm:pt modelId="{573F5B76-681D-4BDD-87E5-313701D934A4}" type="parTrans" cxnId="{1BAB95CC-17F9-4DE6-A0F1-484432DE7A64}">
      <dgm:prSet/>
      <dgm:spPr/>
      <dgm:t>
        <a:bodyPr/>
        <a:lstStyle/>
        <a:p>
          <a:endParaRPr lang="en-US"/>
        </a:p>
      </dgm:t>
    </dgm:pt>
    <dgm:pt modelId="{DD9675F1-57EA-424B-8255-DC3552EC3950}" type="sibTrans" cxnId="{1BAB95CC-17F9-4DE6-A0F1-484432DE7A64}">
      <dgm:prSet/>
      <dgm:spPr/>
      <dgm:t>
        <a:bodyPr/>
        <a:lstStyle/>
        <a:p>
          <a:endParaRPr lang="en-US"/>
        </a:p>
      </dgm:t>
    </dgm:pt>
    <dgm:pt modelId="{D113DD07-8750-4A4F-83EA-0389E4597A92}">
      <dgm:prSet phldrT="[Text]"/>
      <dgm:spPr/>
      <dgm:t>
        <a:bodyPr/>
        <a:lstStyle/>
        <a:p>
          <a:r>
            <a:rPr lang="en-US" dirty="0"/>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240F43B1-FC1B-4B7F-BE35-0DF56D0AA0FD}">
      <dgm:prSet phldrT="[Text]"/>
      <dgm:spPr/>
      <dgm:t>
        <a:bodyPr/>
        <a:lstStyle/>
        <a:p>
          <a:r>
            <a:rPr lang="en-US" dirty="0"/>
            <a:t>Manage inventory quality</a:t>
          </a:r>
        </a:p>
      </dgm:t>
    </dgm:pt>
    <dgm:pt modelId="{D8AAFCB4-39A0-4A05-B553-5AE4F5A4A301}" type="parTrans" cxnId="{8897EDF5-CBE6-4C80-8482-74681A7B852C}">
      <dgm:prSet/>
      <dgm:spPr/>
      <dgm:t>
        <a:bodyPr/>
        <a:lstStyle/>
        <a:p>
          <a:endParaRPr lang="en-US"/>
        </a:p>
      </dgm:t>
    </dgm:pt>
    <dgm:pt modelId="{92541709-30BB-4BF2-BD99-1DCBA24235AA}" type="sibTrans" cxnId="{8897EDF5-CBE6-4C80-8482-74681A7B852C}">
      <dgm:prSet/>
      <dgm:spPr/>
      <dgm:t>
        <a:bodyPr/>
        <a:lstStyle/>
        <a:p>
          <a:endParaRPr lang="en-US"/>
        </a:p>
      </dgm:t>
    </dgm:pt>
    <dgm:pt modelId="{1CE713B2-3275-48A7-B54C-2D0B43825CE3}">
      <dgm:prSet phldrT="[Text]"/>
      <dgm:spPr/>
      <dgm:t>
        <a:bodyPr/>
        <a:lstStyle/>
        <a:p>
          <a:r>
            <a:rPr lang="en-US" dirty="0"/>
            <a:t>Maintain inventory levels</a:t>
          </a:r>
        </a:p>
      </dgm:t>
    </dgm:pt>
    <dgm:pt modelId="{61AFB1C0-FAF6-47E6-942C-78DD27EDDAD1}" type="parTrans" cxnId="{F98D2830-07F9-4A16-84DD-A8126208E2D6}">
      <dgm:prSet/>
      <dgm:spPr/>
      <dgm:t>
        <a:bodyPr/>
        <a:lstStyle/>
        <a:p>
          <a:endParaRPr lang="en-US"/>
        </a:p>
      </dgm:t>
    </dgm:pt>
    <dgm:pt modelId="{38DEFC50-0A33-4014-A075-293977BB1772}" type="sibTrans" cxnId="{F98D2830-07F9-4A16-84DD-A8126208E2D6}">
      <dgm:prSet/>
      <dgm:spPr/>
      <dgm:t>
        <a:bodyPr/>
        <a:lstStyle/>
        <a:p>
          <a:endParaRPr lang="en-US"/>
        </a:p>
      </dgm:t>
    </dgm:pt>
    <dgm:pt modelId="{D0E043F5-86E8-47F7-AEF3-CD8AC8E8FA4B}">
      <dgm:prSet phldrT="[Text]"/>
      <dgm:spPr/>
      <dgm:t>
        <a:bodyPr/>
        <a:lstStyle/>
        <a:p>
          <a:r>
            <a:rPr lang="en-US" dirty="0"/>
            <a:t>Manage inventory costs</a:t>
          </a:r>
        </a:p>
      </dgm:t>
    </dgm:pt>
    <dgm:pt modelId="{6D5235B8-74EB-46A1-B29D-21BB8A290DAE}" type="parTrans" cxnId="{AD48E280-6BE3-4A28-AD0F-9AA2CA758354}">
      <dgm:prSet/>
      <dgm:spPr/>
      <dgm:t>
        <a:bodyPr/>
        <a:lstStyle/>
        <a:p>
          <a:endParaRPr lang="en-US"/>
        </a:p>
      </dgm:t>
    </dgm:pt>
    <dgm:pt modelId="{5FCFC118-7E2C-4D70-BEA7-7751164A0BED}" type="sibTrans" cxnId="{AD48E280-6BE3-4A28-AD0F-9AA2CA758354}">
      <dgm:prSet/>
      <dgm:spPr/>
      <dgm:t>
        <a:bodyPr/>
        <a:lstStyle/>
        <a:p>
          <a:endParaRPr lang="en-US"/>
        </a:p>
      </dgm:t>
    </dgm:pt>
    <dgm:pt modelId="{6177B08C-A806-4E66-A8FF-A91276CEBA4C}">
      <dgm:prSet phldrT="[Text]"/>
      <dgm:spPr/>
      <dgm:t>
        <a:bodyPr/>
        <a:lstStyle/>
        <a:p>
          <a:r>
            <a:rPr lang="en-US" dirty="0"/>
            <a:t>Plan to produce</a:t>
          </a:r>
        </a:p>
      </dgm:t>
    </dgm:pt>
    <dgm:pt modelId="{89F39EEA-063F-4C44-948C-BA91580D3EE4}" type="parTrans" cxnId="{148309FC-6205-4F6A-8877-E579E3DF73E8}">
      <dgm:prSet/>
      <dgm:spPr/>
      <dgm:t>
        <a:bodyPr/>
        <a:lstStyle/>
        <a:p>
          <a:endParaRPr lang="en-US"/>
        </a:p>
      </dgm:t>
    </dgm:pt>
    <dgm:pt modelId="{46B708D6-3443-42DE-88B3-4728491CE766}" type="sibTrans" cxnId="{148309FC-6205-4F6A-8877-E579E3DF73E8}">
      <dgm:prSet/>
      <dgm:spPr/>
      <dgm:t>
        <a:bodyPr/>
        <a:lstStyle/>
        <a:p>
          <a:endParaRPr lang="en-US"/>
        </a:p>
      </dgm:t>
    </dgm:pt>
    <dgm:pt modelId="{65D25B41-3007-4EA4-8788-2A4C05320041}">
      <dgm:prSet phldrT="[Text]"/>
      <dgm:spPr/>
      <dgm:t>
        <a:bodyPr/>
        <a:lstStyle/>
        <a:p>
          <a:r>
            <a:rPr lang="en-US" dirty="0"/>
            <a:t>Case to resolution</a:t>
          </a:r>
        </a:p>
      </dgm:t>
    </dgm:pt>
    <dgm:pt modelId="{BAC81F8E-C34D-462C-A41E-B9270F45C8DC}" type="parTrans" cxnId="{9C98B1DF-EAF8-4B93-8CDC-E47433B29C5A}">
      <dgm:prSet/>
      <dgm:spPr/>
      <dgm:t>
        <a:bodyPr/>
        <a:lstStyle/>
        <a:p>
          <a:endParaRPr lang="en-US"/>
        </a:p>
      </dgm:t>
    </dgm:pt>
    <dgm:pt modelId="{D8CB3564-DA38-4C49-943D-DD7A43D7461F}" type="sibTrans" cxnId="{9C98B1DF-EAF8-4B93-8CDC-E47433B29C5A}">
      <dgm:prSet/>
      <dgm:spPr/>
      <dgm:t>
        <a:bodyPr/>
        <a:lstStyle/>
        <a:p>
          <a:endParaRPr lang="en-US"/>
        </a:p>
      </dgm:t>
    </dgm:pt>
    <dgm:pt modelId="{0FB46C34-AC91-40AC-9B8D-71340D6E9FF9}">
      <dgm:prSet phldrT="[Text]"/>
      <dgm:spPr/>
      <dgm:t>
        <a:bodyPr/>
        <a:lstStyle/>
        <a:p>
          <a:r>
            <a:rPr lang="en-US" dirty="0"/>
            <a:t>Record to report</a:t>
          </a:r>
        </a:p>
      </dgm:t>
    </dgm:pt>
    <dgm:pt modelId="{B73C4CD8-B6F9-4DF0-9452-603BED07FEA3}" type="parTrans" cxnId="{57B1496E-F026-4811-B87D-3E666804D5EB}">
      <dgm:prSet/>
      <dgm:spPr/>
      <dgm:t>
        <a:bodyPr/>
        <a:lstStyle/>
        <a:p>
          <a:endParaRPr lang="en-US"/>
        </a:p>
      </dgm:t>
    </dgm:pt>
    <dgm:pt modelId="{EC273783-7911-4642-B9C1-C0648F95489B}" type="sibTrans" cxnId="{57B1496E-F026-4811-B87D-3E666804D5EB}">
      <dgm:prSet/>
      <dgm:spPr/>
      <dgm:t>
        <a:bodyPr/>
        <a:lstStyle/>
        <a:p>
          <a:endParaRPr lang="en-US"/>
        </a:p>
      </dgm:t>
    </dgm:pt>
    <dgm:pt modelId="{C8B457AF-9131-4C98-A272-8DED83CF6BBF}">
      <dgm:prSet phldrT="[Text]"/>
      <dgm:spPr/>
      <dgm:t>
        <a:bodyPr/>
        <a:lstStyle/>
        <a:p>
          <a:r>
            <a:rPr lang="en-US" dirty="0"/>
            <a:t>Procure to pay</a:t>
          </a:r>
        </a:p>
      </dgm:t>
    </dgm:pt>
    <dgm:pt modelId="{A3A6329E-EFA1-4FFE-900D-8CAFF113B870}" type="parTrans" cxnId="{359C3BE3-F266-4F55-9927-EA1A6E10BC3D}">
      <dgm:prSet/>
      <dgm:spPr/>
      <dgm:t>
        <a:bodyPr/>
        <a:lstStyle/>
        <a:p>
          <a:endParaRPr lang="en-US"/>
        </a:p>
      </dgm:t>
    </dgm:pt>
    <dgm:pt modelId="{8EB684D6-2289-4C5C-B2DC-5CD70B57D053}" type="sibTrans" cxnId="{359C3BE3-F266-4F55-9927-EA1A6E10BC3D}">
      <dgm:prSet/>
      <dgm:spPr/>
      <dgm:t>
        <a:bodyPr/>
        <a:lstStyle/>
        <a:p>
          <a:endParaRPr lang="en-US"/>
        </a:p>
      </dgm:t>
    </dgm:pt>
    <dgm:pt modelId="{DB0A84AC-ABC9-4B91-B1AA-291B3B3B3DF3}">
      <dgm:prSet phldrT="[Text]"/>
      <dgm:spPr/>
      <dgm:t>
        <a:bodyPr/>
        <a:lstStyle/>
        <a:p>
          <a:r>
            <a:rPr lang="en-US" dirty="0"/>
            <a:t>Order to cash</a:t>
          </a:r>
        </a:p>
      </dgm:t>
    </dgm:pt>
    <dgm:pt modelId="{74118904-7B09-475C-AC79-4DABFED6B33A}" type="parTrans" cxnId="{FCEBFF05-8B66-4F0B-8901-67443F4F9B0E}">
      <dgm:prSet/>
      <dgm:spPr/>
      <dgm:t>
        <a:bodyPr/>
        <a:lstStyle/>
        <a:p>
          <a:endParaRPr lang="en-US"/>
        </a:p>
      </dgm:t>
    </dgm:pt>
    <dgm:pt modelId="{977B4A42-648F-4B3D-9361-C95F360C09E2}" type="sibTrans" cxnId="{FCEBFF05-8B66-4F0B-8901-67443F4F9B0E}">
      <dgm:prSet/>
      <dgm:spPr/>
      <dgm:t>
        <a:bodyPr/>
        <a:lstStyle/>
        <a:p>
          <a:endParaRPr lang="en-US"/>
        </a:p>
      </dgm:t>
    </dgm:pt>
    <dgm:pt modelId="{806435C3-0982-40CE-AFCC-8CFEB769C47D}">
      <dgm:prSet phldrT="[Text]"/>
      <dgm:spPr/>
      <dgm:t>
        <a:bodyPr/>
        <a:lstStyle/>
        <a:p>
          <a:r>
            <a:rPr lang="en-US" dirty="0"/>
            <a:t>Procure to pay</a:t>
          </a:r>
        </a:p>
      </dgm:t>
    </dgm:pt>
    <dgm:pt modelId="{935CDA38-28AB-4A64-9932-7E71F35A7522}" type="parTrans" cxnId="{B07CC4EC-D6F2-4A46-B797-1AE2EC75585F}">
      <dgm:prSet/>
      <dgm:spPr/>
      <dgm:t>
        <a:bodyPr/>
        <a:lstStyle/>
        <a:p>
          <a:endParaRPr lang="en-US"/>
        </a:p>
      </dgm:t>
    </dgm:pt>
    <dgm:pt modelId="{398D7A88-82CE-4FDC-B5A9-0CB36FDCA634}" type="sibTrans" cxnId="{B07CC4EC-D6F2-4A46-B797-1AE2EC75585F}">
      <dgm:prSet/>
      <dgm:spPr/>
      <dgm:t>
        <a:bodyPr/>
        <a:lstStyle/>
        <a:p>
          <a:endParaRPr lang="en-US"/>
        </a:p>
      </dgm:t>
    </dgm:pt>
    <dgm:pt modelId="{1FE733E5-1A76-4F7F-B13E-08476C09EC65}">
      <dgm:prSet phldrT="[Text]"/>
      <dgm:spPr/>
      <dgm:t>
        <a:bodyPr/>
        <a:lstStyle/>
        <a:p>
          <a:r>
            <a:rPr lang="en-US" dirty="0"/>
            <a:t>Order to cash</a:t>
          </a:r>
        </a:p>
      </dgm:t>
    </dgm:pt>
    <dgm:pt modelId="{E5411563-1729-4BBB-9B77-D110DE7A597B}" type="parTrans" cxnId="{D6F17754-DF05-4B8B-A1A7-1CC42BB76FB0}">
      <dgm:prSet/>
      <dgm:spPr/>
      <dgm:t>
        <a:bodyPr/>
        <a:lstStyle/>
        <a:p>
          <a:endParaRPr lang="en-US"/>
        </a:p>
      </dgm:t>
    </dgm:pt>
    <dgm:pt modelId="{5F56ADCA-0AD7-4142-852F-2BF224558EC0}" type="sibTrans" cxnId="{D6F17754-DF05-4B8B-A1A7-1CC42BB76FB0}">
      <dgm:prSet/>
      <dgm:spPr/>
      <dgm:t>
        <a:bodyPr/>
        <a:lstStyle/>
        <a:p>
          <a:endParaRPr lang="en-US"/>
        </a:p>
      </dgm:t>
    </dgm:pt>
    <dgm:pt modelId="{5C6F2023-3B6D-4583-9E1D-2B760AEF7CD4}">
      <dgm:prSet phldrT="[Text]"/>
      <dgm:spPr/>
      <dgm:t>
        <a:bodyPr/>
        <a:lstStyle/>
        <a:p>
          <a:r>
            <a:rPr lang="en-US" dirty="0"/>
            <a:t>Plan to produce</a:t>
          </a:r>
        </a:p>
      </dgm:t>
    </dgm:pt>
    <dgm:pt modelId="{67FC747D-064B-49A4-B1EB-3987297A001D}" type="parTrans" cxnId="{312CBB5C-D10B-4806-BF68-E2CD0F2F983F}">
      <dgm:prSet/>
      <dgm:spPr/>
      <dgm:t>
        <a:bodyPr/>
        <a:lstStyle/>
        <a:p>
          <a:endParaRPr lang="en-US"/>
        </a:p>
      </dgm:t>
    </dgm:pt>
    <dgm:pt modelId="{16A1E347-74CA-4B40-B00B-335924E1C2EB}" type="sibTrans" cxnId="{312CBB5C-D10B-4806-BF68-E2CD0F2F983F}">
      <dgm:prSet/>
      <dgm:spPr/>
      <dgm:t>
        <a:bodyPr/>
        <a:lstStyle/>
        <a:p>
          <a:endParaRPr lang="en-US"/>
        </a:p>
      </dgm:t>
    </dgm:pt>
    <dgm:pt modelId="{436B09E8-B238-4D0B-B42D-24B7B0E0BFC8}">
      <dgm:prSet phldrT="[Text]"/>
      <dgm:spPr/>
      <dgm:t>
        <a:bodyPr/>
        <a:lstStyle/>
        <a:p>
          <a:r>
            <a:rPr lang="en-US" dirty="0"/>
            <a:t>Service to cash </a:t>
          </a:r>
        </a:p>
      </dgm:t>
    </dgm:pt>
    <dgm:pt modelId="{D977CC39-6DAF-48F1-8862-563C6F1CA4AA}" type="parTrans" cxnId="{6690E627-B4F9-4582-9E0E-097C18E7F90A}">
      <dgm:prSet/>
      <dgm:spPr/>
      <dgm:t>
        <a:bodyPr/>
        <a:lstStyle/>
        <a:p>
          <a:endParaRPr lang="en-US"/>
        </a:p>
      </dgm:t>
    </dgm:pt>
    <dgm:pt modelId="{425C8B9F-DA57-4967-98A8-979948D910B0}" type="sibTrans" cxnId="{6690E627-B4F9-4582-9E0E-097C18E7F90A}">
      <dgm:prSet/>
      <dgm:spPr/>
      <dgm:t>
        <a:bodyPr/>
        <a:lstStyle/>
        <a:p>
          <a:endParaRPr lang="en-US"/>
        </a:p>
      </dgm:t>
    </dgm:pt>
    <dgm:pt modelId="{E02EC5FF-9981-4544-92D7-3E2224D8CE37}">
      <dgm:prSet phldrT="[Text]"/>
      <dgm:spPr/>
      <dgm:t>
        <a:bodyPr/>
        <a:lstStyle/>
        <a:p>
          <a:r>
            <a:rPr lang="en-US" dirty="0"/>
            <a:t>Service to cash</a:t>
          </a:r>
        </a:p>
      </dgm:t>
    </dgm:pt>
    <dgm:pt modelId="{93749D3F-4CE6-48D4-A0E8-066CD62DCF06}" type="parTrans" cxnId="{4A38F1E7-7E6B-4A81-AA38-D6391DC03B18}">
      <dgm:prSet/>
      <dgm:spPr/>
      <dgm:t>
        <a:bodyPr/>
        <a:lstStyle/>
        <a:p>
          <a:endParaRPr lang="en-US"/>
        </a:p>
      </dgm:t>
    </dgm:pt>
    <dgm:pt modelId="{E4D3A6D0-77A7-42A3-AB7D-8B1FE19BD05B}" type="sibTrans" cxnId="{4A38F1E7-7E6B-4A81-AA38-D6391DC03B18}">
      <dgm:prSet/>
      <dgm:spPr/>
      <dgm:t>
        <a:bodyPr/>
        <a:lstStyle/>
        <a:p>
          <a:endParaRPr lang="en-US"/>
        </a:p>
      </dgm:t>
    </dgm:pt>
    <dgm:pt modelId="{A605D6CA-FB0A-49AD-8C42-2EF9DC9D8448}">
      <dgm:prSet phldrT="[Text]"/>
      <dgm:spPr/>
      <dgm:t>
        <a:bodyPr/>
        <a:lstStyle/>
        <a:p>
          <a:r>
            <a:rPr lang="en-US" dirty="0"/>
            <a:t>Record and control costs</a:t>
          </a:r>
        </a:p>
      </dgm:t>
    </dgm:pt>
    <dgm:pt modelId="{D0AAC05E-4E3E-4FC8-A9B6-8AF4C112EF14}" type="parTrans" cxnId="{011CB296-926F-4164-8FA4-2102C180CA66}">
      <dgm:prSet/>
      <dgm:spPr/>
      <dgm:t>
        <a:bodyPr/>
        <a:lstStyle/>
        <a:p>
          <a:endParaRPr lang="en-US"/>
        </a:p>
      </dgm:t>
    </dgm:pt>
    <dgm:pt modelId="{0D51369B-6E24-4EA9-8ABB-CFFC0354C234}" type="sibTrans" cxnId="{011CB296-926F-4164-8FA4-2102C180CA66}">
      <dgm:prSet/>
      <dgm:spPr/>
      <dgm:t>
        <a:bodyPr/>
        <a:lstStyle/>
        <a:p>
          <a:endParaRPr lang="en-US"/>
        </a:p>
      </dgm:t>
    </dgm:pt>
    <dgm:pt modelId="{AEDB532E-1A83-4873-9835-95C0DF44352C}">
      <dgm:prSet phldrT="[Text]"/>
      <dgm:spPr/>
      <dgm:t>
        <a:bodyPr/>
        <a:lstStyle/>
        <a:p>
          <a:r>
            <a:rPr lang="en-US" dirty="0"/>
            <a:t>Process outbound goods</a:t>
          </a:r>
        </a:p>
      </dgm:t>
    </dgm:pt>
    <dgm:pt modelId="{103D678B-EEFF-493B-9DAF-9C1E05CC9289}" type="parTrans" cxnId="{2C145E6F-0935-4A9C-AE89-DE33C4779624}">
      <dgm:prSet/>
      <dgm:spPr/>
      <dgm:t>
        <a:bodyPr/>
        <a:lstStyle/>
        <a:p>
          <a:endParaRPr lang="en-US"/>
        </a:p>
      </dgm:t>
    </dgm:pt>
    <dgm:pt modelId="{6D262A8A-CA7F-4C52-9B87-B0417D1E3DF0}" type="sibTrans" cxnId="{2C145E6F-0935-4A9C-AE89-DE33C4779624}">
      <dgm:prSet/>
      <dgm:spPr/>
      <dgm:t>
        <a:bodyPr/>
        <a:lstStyle/>
        <a:p>
          <a:endParaRPr lang="en-US"/>
        </a:p>
      </dgm:t>
    </dgm:pt>
    <dgm:pt modelId="{BFA2E772-3CE0-4E36-811E-6A1E5164C217}">
      <dgm:prSet phldrT="[Text]"/>
      <dgm:spPr/>
      <dgm:t>
        <a:bodyPr/>
        <a:lstStyle/>
        <a:p>
          <a:r>
            <a:rPr lang="en-US" dirty="0"/>
            <a:t>Manage freight and transportation</a:t>
          </a:r>
        </a:p>
      </dgm:t>
    </dgm:pt>
    <dgm:pt modelId="{B84F5503-9003-44E8-BD06-68080E65654F}" type="parTrans" cxnId="{2381C369-AF75-4681-B421-FEB9F663FAC3}">
      <dgm:prSet/>
      <dgm:spPr/>
      <dgm:t>
        <a:bodyPr/>
        <a:lstStyle/>
        <a:p>
          <a:endParaRPr lang="en-US"/>
        </a:p>
      </dgm:t>
    </dgm:pt>
    <dgm:pt modelId="{D17F0B34-030A-45A4-8918-8A6D0468E0F1}" type="sibTrans" cxnId="{2381C369-AF75-4681-B421-FEB9F663FAC3}">
      <dgm:prSet/>
      <dgm:spPr/>
      <dgm:t>
        <a:bodyPr/>
        <a:lstStyle/>
        <a:p>
          <a:endParaRPr lang="en-US"/>
        </a:p>
      </dgm:t>
    </dgm:pt>
    <dgm:pt modelId="{391DF054-A7BD-4DC7-956C-AF645108DA5B}">
      <dgm:prSet phldrT="[Text]"/>
      <dgm:spPr/>
      <dgm:t>
        <a:bodyPr/>
        <a:lstStyle/>
        <a:p>
          <a:r>
            <a:rPr lang="en-US" dirty="0"/>
            <a:t>Control vendor managed inventory and consignment inventory</a:t>
          </a:r>
        </a:p>
      </dgm:t>
    </dgm:pt>
    <dgm:pt modelId="{FB50C5F1-3660-4CB2-8AD1-1390A09CE260}" type="parTrans" cxnId="{A928FF36-69AF-4DD7-87D7-C4CD7ECE678C}">
      <dgm:prSet/>
      <dgm:spPr/>
      <dgm:t>
        <a:bodyPr/>
        <a:lstStyle/>
        <a:p>
          <a:endParaRPr lang="en-US"/>
        </a:p>
      </dgm:t>
    </dgm:pt>
    <dgm:pt modelId="{A2078575-02BC-4665-8FDF-06C9CED1D0AD}" type="sibTrans" cxnId="{A928FF36-69AF-4DD7-87D7-C4CD7ECE678C}">
      <dgm:prSet/>
      <dgm:spPr/>
      <dgm:t>
        <a:bodyPr/>
        <a:lstStyle/>
        <a:p>
          <a:endParaRPr lang="en-US"/>
        </a:p>
      </dgm:t>
    </dgm:pt>
    <dgm:pt modelId="{49FC36E5-32E7-4FF5-A0E0-C046D1F878E6}">
      <dgm:prSet phldrT="[Text]"/>
      <dgm:spPr/>
      <dgm:t>
        <a:bodyPr/>
        <a:lstStyle/>
        <a:p>
          <a:r>
            <a:rPr lang="en-US" dirty="0"/>
            <a:t>Analyze warehouse performance</a:t>
          </a:r>
        </a:p>
      </dgm:t>
    </dgm:pt>
    <dgm:pt modelId="{0DF096B8-8F3B-427E-AC00-914974BC2D4B}" type="parTrans" cxnId="{498CC821-6FF4-453E-B056-AA1428907720}">
      <dgm:prSet/>
      <dgm:spPr/>
      <dgm:t>
        <a:bodyPr/>
        <a:lstStyle/>
        <a:p>
          <a:endParaRPr lang="en-US"/>
        </a:p>
      </dgm:t>
    </dgm:pt>
    <dgm:pt modelId="{461DE54B-28E5-4609-8734-BAC9035EAF03}" type="sibTrans" cxnId="{498CC821-6FF4-453E-B056-AA1428907720}">
      <dgm:prSet/>
      <dgm:spPr/>
      <dgm:t>
        <a:bodyPr/>
        <a:lstStyle/>
        <a:p>
          <a:endParaRPr lang="en-US"/>
        </a:p>
      </dgm:t>
    </dgm:pt>
    <dgm:pt modelId="{58708C1D-948C-48C7-AB7C-CBF4CEF1F0CD}">
      <dgm:prSet phldrT="[Text]"/>
      <dgm:spPr/>
      <dgm:t>
        <a:bodyPr/>
        <a:lstStyle/>
        <a:p>
          <a:r>
            <a:rPr lang="en-US" dirty="0"/>
            <a:t>Project to profit</a:t>
          </a:r>
        </a:p>
      </dgm:t>
    </dgm:pt>
    <dgm:pt modelId="{2AFCE4D2-8156-4B00-8C46-0D90936224E6}" type="parTrans" cxnId="{345478AC-5A20-45CC-A426-4968E47E4DF3}">
      <dgm:prSet/>
      <dgm:spPr/>
      <dgm:t>
        <a:bodyPr/>
        <a:lstStyle/>
        <a:p>
          <a:endParaRPr lang="en-US"/>
        </a:p>
      </dgm:t>
    </dgm:pt>
    <dgm:pt modelId="{3553221E-06E2-4A42-BD3B-207FF9304634}" type="sibTrans" cxnId="{345478AC-5A20-45CC-A426-4968E47E4DF3}">
      <dgm:prSet/>
      <dgm:spPr/>
      <dgm:t>
        <a:bodyPr/>
        <a:lstStyle/>
        <a:p>
          <a:endParaRPr lang="en-US"/>
        </a:p>
      </dgm:t>
    </dgm:pt>
    <dgm:pt modelId="{1BF5F9B9-97AC-467F-B220-DC461AE175AF}">
      <dgm:prSet phldrT="[Text]"/>
      <dgm:spPr/>
      <dgm:t>
        <a:bodyPr/>
        <a:lstStyle/>
        <a:p>
          <a:r>
            <a:rPr lang="en-US" dirty="0"/>
            <a:t>Project to profit</a:t>
          </a:r>
        </a:p>
      </dgm:t>
    </dgm:pt>
    <dgm:pt modelId="{4D3AFDB9-22C9-49A9-BEF4-8F52E42A3F63}" type="parTrans" cxnId="{D4D29194-5EEB-4FDF-9EF2-E6C362445CD2}">
      <dgm:prSet/>
      <dgm:spPr/>
      <dgm:t>
        <a:bodyPr/>
        <a:lstStyle/>
        <a:p>
          <a:endParaRPr lang="en-US"/>
        </a:p>
      </dgm:t>
    </dgm:pt>
    <dgm:pt modelId="{222D4747-704A-4233-A018-BFF9BFDB9EBF}" type="sibTrans" cxnId="{D4D29194-5EEB-4FDF-9EF2-E6C362445CD2}">
      <dgm:prSet/>
      <dgm:spPr/>
      <dgm:t>
        <a:bodyPr/>
        <a:lstStyle/>
        <a:p>
          <a:endParaRPr lang="en-US"/>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9DE391B5-D20D-4AAD-B883-4A060AA59FAB}" type="pres">
      <dgm:prSet presAssocID="{249CD653-BB32-458B-B515-5A9086CD3DE0}" presName="childNode" presStyleLbl="node1" presStyleIdx="0" presStyleCnt="23">
        <dgm:presLayoutVars>
          <dgm:bulletEnabled val="1"/>
        </dgm:presLayoutVars>
      </dgm:prSet>
      <dgm:spPr/>
    </dgm:pt>
    <dgm:pt modelId="{3957687B-A6E6-4969-B99E-A1A9503B3903}" type="pres">
      <dgm:prSet presAssocID="{249CD653-BB32-458B-B515-5A9086CD3DE0}" presName="aSpace2" presStyleCnt="0"/>
      <dgm:spPr/>
    </dgm:pt>
    <dgm:pt modelId="{A16D298F-3C45-4F36-8A89-8732E4804591}" type="pres">
      <dgm:prSet presAssocID="{806435C3-0982-40CE-AFCC-8CFEB769C47D}" presName="childNode" presStyleLbl="node1" presStyleIdx="1" presStyleCnt="23">
        <dgm:presLayoutVars>
          <dgm:bulletEnabled val="1"/>
        </dgm:presLayoutVars>
      </dgm:prSet>
      <dgm:spPr/>
    </dgm:pt>
    <dgm:pt modelId="{EA14A49E-8753-4464-A58E-4D3A942575E7}" type="pres">
      <dgm:prSet presAssocID="{806435C3-0982-40CE-AFCC-8CFEB769C47D}" presName="aSpace2" presStyleCnt="0"/>
      <dgm:spPr/>
    </dgm:pt>
    <dgm:pt modelId="{E04314F1-812F-47D8-8074-9DE4AC2EBCD4}" type="pres">
      <dgm:prSet presAssocID="{1FE733E5-1A76-4F7F-B13E-08476C09EC65}" presName="childNode" presStyleLbl="node1" presStyleIdx="2" presStyleCnt="23">
        <dgm:presLayoutVars>
          <dgm:bulletEnabled val="1"/>
        </dgm:presLayoutVars>
      </dgm:prSet>
      <dgm:spPr/>
    </dgm:pt>
    <dgm:pt modelId="{A1C9E052-7876-4E40-9420-EFEE437B9E6D}" type="pres">
      <dgm:prSet presAssocID="{1FE733E5-1A76-4F7F-B13E-08476C09EC65}" presName="aSpace2" presStyleCnt="0"/>
      <dgm:spPr/>
    </dgm:pt>
    <dgm:pt modelId="{40D47DF2-3528-47E7-BE0D-C8DBC06DC564}" type="pres">
      <dgm:prSet presAssocID="{436B09E8-B238-4D0B-B42D-24B7B0E0BFC8}" presName="childNode" presStyleLbl="node1" presStyleIdx="3" presStyleCnt="23">
        <dgm:presLayoutVars>
          <dgm:bulletEnabled val="1"/>
        </dgm:presLayoutVars>
      </dgm:prSet>
      <dgm:spPr/>
    </dgm:pt>
    <dgm:pt modelId="{1F52DCD5-6829-4278-8E77-C8999C77D34A}" type="pres">
      <dgm:prSet presAssocID="{436B09E8-B238-4D0B-B42D-24B7B0E0BFC8}" presName="aSpace2" presStyleCnt="0"/>
      <dgm:spPr/>
    </dgm:pt>
    <dgm:pt modelId="{2E9E2E28-8C1C-4C92-ACAD-A8448F8F2351}" type="pres">
      <dgm:prSet presAssocID="{5C6F2023-3B6D-4583-9E1D-2B760AEF7CD4}" presName="childNode" presStyleLbl="node1" presStyleIdx="4" presStyleCnt="23">
        <dgm:presLayoutVars>
          <dgm:bulletEnabled val="1"/>
        </dgm:presLayoutVars>
      </dgm:prSet>
      <dgm:spPr/>
    </dgm:pt>
    <dgm:pt modelId="{44222A8E-6C83-49C9-8C15-93B1175FE2A0}" type="pres">
      <dgm:prSet presAssocID="{5C6F2023-3B6D-4583-9E1D-2B760AEF7CD4}" presName="aSpace2" presStyleCnt="0"/>
      <dgm:spPr/>
    </dgm:pt>
    <dgm:pt modelId="{79E69F3E-AE4A-45E8-B23F-1D5EB6A4E7B0}" type="pres">
      <dgm:prSet presAssocID="{58708C1D-948C-48C7-AB7C-CBF4CEF1F0CD}" presName="childNode" presStyleLbl="node1" presStyleIdx="5" presStyleCnt="23">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B6AED814-CC89-409A-8ACB-19CA66FF7770}" type="pres">
      <dgm:prSet presAssocID="{4AEDEB9E-5A50-48B9-A54A-F4BCDCC49FFA}" presName="childNode" presStyleLbl="node1" presStyleIdx="6" presStyleCnt="23">
        <dgm:presLayoutVars>
          <dgm:bulletEnabled val="1"/>
        </dgm:presLayoutVars>
      </dgm:prSet>
      <dgm:spPr/>
    </dgm:pt>
    <dgm:pt modelId="{29C68ED2-7F50-434A-99DC-6005AFB1A1FA}" type="pres">
      <dgm:prSet presAssocID="{4AEDEB9E-5A50-48B9-A54A-F4BCDCC49FFA}" presName="aSpace2" presStyleCnt="0"/>
      <dgm:spPr/>
    </dgm:pt>
    <dgm:pt modelId="{C09F7464-FDB0-403E-816A-1A139A8A13E9}" type="pres">
      <dgm:prSet presAssocID="{1863454F-765B-4868-B9AC-1D6547218824}" presName="childNode" presStyleLbl="node1" presStyleIdx="7" presStyleCnt="23">
        <dgm:presLayoutVars>
          <dgm:bulletEnabled val="1"/>
        </dgm:presLayoutVars>
      </dgm:prSet>
      <dgm:spPr/>
    </dgm:pt>
    <dgm:pt modelId="{3A0F3470-D48D-412D-BE3D-11AF9F560413}" type="pres">
      <dgm:prSet presAssocID="{1863454F-765B-4868-B9AC-1D6547218824}" presName="aSpace2" presStyleCnt="0"/>
      <dgm:spPr/>
    </dgm:pt>
    <dgm:pt modelId="{81FA9440-9921-47BC-97DF-D1BC628F017C}" type="pres">
      <dgm:prSet presAssocID="{240F43B1-FC1B-4B7F-BE35-0DF56D0AA0FD}" presName="childNode" presStyleLbl="node1" presStyleIdx="8" presStyleCnt="23">
        <dgm:presLayoutVars>
          <dgm:bulletEnabled val="1"/>
        </dgm:presLayoutVars>
      </dgm:prSet>
      <dgm:spPr/>
    </dgm:pt>
    <dgm:pt modelId="{191C38E3-0C2D-41F6-97AB-3053FA0D5345}" type="pres">
      <dgm:prSet presAssocID="{240F43B1-FC1B-4B7F-BE35-0DF56D0AA0FD}" presName="aSpace2" presStyleCnt="0"/>
      <dgm:spPr/>
    </dgm:pt>
    <dgm:pt modelId="{812DFF8A-0F48-48A1-B4D0-0B9EB5919A6B}" type="pres">
      <dgm:prSet presAssocID="{1CE713B2-3275-48A7-B54C-2D0B43825CE3}" presName="childNode" presStyleLbl="node1" presStyleIdx="9" presStyleCnt="23">
        <dgm:presLayoutVars>
          <dgm:bulletEnabled val="1"/>
        </dgm:presLayoutVars>
      </dgm:prSet>
      <dgm:spPr/>
    </dgm:pt>
    <dgm:pt modelId="{8F055212-07C5-417D-B621-FD9A70ED2EC7}" type="pres">
      <dgm:prSet presAssocID="{1CE713B2-3275-48A7-B54C-2D0B43825CE3}" presName="aSpace2" presStyleCnt="0"/>
      <dgm:spPr/>
    </dgm:pt>
    <dgm:pt modelId="{B4E612A4-DB1C-426D-B361-474D288F4EB0}" type="pres">
      <dgm:prSet presAssocID="{D0E043F5-86E8-47F7-AEF3-CD8AC8E8FA4B}" presName="childNode" presStyleLbl="node1" presStyleIdx="10" presStyleCnt="23">
        <dgm:presLayoutVars>
          <dgm:bulletEnabled val="1"/>
        </dgm:presLayoutVars>
      </dgm:prSet>
      <dgm:spPr/>
    </dgm:pt>
    <dgm:pt modelId="{99511F69-EA53-4465-9FAB-F29B1A82BF7B}" type="pres">
      <dgm:prSet presAssocID="{D0E043F5-86E8-47F7-AEF3-CD8AC8E8FA4B}" presName="aSpace2" presStyleCnt="0"/>
      <dgm:spPr/>
    </dgm:pt>
    <dgm:pt modelId="{D4879114-80A1-44C3-B69B-F70B1FD031F8}" type="pres">
      <dgm:prSet presAssocID="{A605D6CA-FB0A-49AD-8C42-2EF9DC9D8448}" presName="childNode" presStyleLbl="node1" presStyleIdx="11" presStyleCnt="23">
        <dgm:presLayoutVars>
          <dgm:bulletEnabled val="1"/>
        </dgm:presLayoutVars>
      </dgm:prSet>
      <dgm:spPr/>
    </dgm:pt>
    <dgm:pt modelId="{DC0C861B-17DA-4B00-9BE9-0E27F088BC01}" type="pres">
      <dgm:prSet presAssocID="{A605D6CA-FB0A-49AD-8C42-2EF9DC9D8448}" presName="aSpace2" presStyleCnt="0"/>
      <dgm:spPr/>
    </dgm:pt>
    <dgm:pt modelId="{0C22FE9A-C9F6-4A98-A370-BC01B484EF6C}" type="pres">
      <dgm:prSet presAssocID="{AEDB532E-1A83-4873-9835-95C0DF44352C}" presName="childNode" presStyleLbl="node1" presStyleIdx="12" presStyleCnt="23">
        <dgm:presLayoutVars>
          <dgm:bulletEnabled val="1"/>
        </dgm:presLayoutVars>
      </dgm:prSet>
      <dgm:spPr/>
    </dgm:pt>
    <dgm:pt modelId="{19046ACC-1DA3-452C-95C1-ED6F43FDCBC6}" type="pres">
      <dgm:prSet presAssocID="{AEDB532E-1A83-4873-9835-95C0DF44352C}" presName="aSpace2" presStyleCnt="0"/>
      <dgm:spPr/>
    </dgm:pt>
    <dgm:pt modelId="{CA191185-EEAE-45BD-9C72-B309B65A27CC}" type="pres">
      <dgm:prSet presAssocID="{BFA2E772-3CE0-4E36-811E-6A1E5164C217}" presName="childNode" presStyleLbl="node1" presStyleIdx="13" presStyleCnt="23">
        <dgm:presLayoutVars>
          <dgm:bulletEnabled val="1"/>
        </dgm:presLayoutVars>
      </dgm:prSet>
      <dgm:spPr/>
    </dgm:pt>
    <dgm:pt modelId="{05D6E7D3-A67C-46F2-BF53-28E91ABB3A24}" type="pres">
      <dgm:prSet presAssocID="{BFA2E772-3CE0-4E36-811E-6A1E5164C217}" presName="aSpace2" presStyleCnt="0"/>
      <dgm:spPr/>
    </dgm:pt>
    <dgm:pt modelId="{E3AC82B7-BC9F-40B2-BC2B-0B52C21E23A1}" type="pres">
      <dgm:prSet presAssocID="{391DF054-A7BD-4DC7-956C-AF645108DA5B}" presName="childNode" presStyleLbl="node1" presStyleIdx="14" presStyleCnt="23">
        <dgm:presLayoutVars>
          <dgm:bulletEnabled val="1"/>
        </dgm:presLayoutVars>
      </dgm:prSet>
      <dgm:spPr/>
    </dgm:pt>
    <dgm:pt modelId="{2CE7F2D3-EC75-4E6F-B1DC-8097E59B1828}" type="pres">
      <dgm:prSet presAssocID="{391DF054-A7BD-4DC7-956C-AF645108DA5B}" presName="aSpace2" presStyleCnt="0"/>
      <dgm:spPr/>
    </dgm:pt>
    <dgm:pt modelId="{14C56500-B210-4466-A925-1821DAF26645}" type="pres">
      <dgm:prSet presAssocID="{49FC36E5-32E7-4FF5-A0E0-C046D1F878E6}" presName="childNode" presStyleLbl="node1" presStyleIdx="15" presStyleCnt="23">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D7F7BE8C-8EBE-4955-BB89-79B090C57A8F}" type="pres">
      <dgm:prSet presAssocID="{C8B457AF-9131-4C98-A272-8DED83CF6BBF}" presName="childNode" presStyleLbl="node1" presStyleIdx="16" presStyleCnt="23">
        <dgm:presLayoutVars>
          <dgm:bulletEnabled val="1"/>
        </dgm:presLayoutVars>
      </dgm:prSet>
      <dgm:spPr/>
    </dgm:pt>
    <dgm:pt modelId="{2A784A48-202A-4BF4-80F3-DE67F39FAF2F}" type="pres">
      <dgm:prSet presAssocID="{C8B457AF-9131-4C98-A272-8DED83CF6BBF}" presName="aSpace2" presStyleCnt="0"/>
      <dgm:spPr/>
    </dgm:pt>
    <dgm:pt modelId="{78D3D2A0-B143-45C3-A0D6-F86CFBA0A06C}" type="pres">
      <dgm:prSet presAssocID="{DB0A84AC-ABC9-4B91-B1AA-291B3B3B3DF3}" presName="childNode" presStyleLbl="node1" presStyleIdx="17" presStyleCnt="23">
        <dgm:presLayoutVars>
          <dgm:bulletEnabled val="1"/>
        </dgm:presLayoutVars>
      </dgm:prSet>
      <dgm:spPr/>
    </dgm:pt>
    <dgm:pt modelId="{53DBC240-BA4C-46F8-86AD-CDB87ECC0EF1}" type="pres">
      <dgm:prSet presAssocID="{DB0A84AC-ABC9-4B91-B1AA-291B3B3B3DF3}" presName="aSpace2" presStyleCnt="0"/>
      <dgm:spPr/>
    </dgm:pt>
    <dgm:pt modelId="{8149AD06-C993-4685-AFB3-4878F1F3BB7C}" type="pres">
      <dgm:prSet presAssocID="{E02EC5FF-9981-4544-92D7-3E2224D8CE37}" presName="childNode" presStyleLbl="node1" presStyleIdx="18" presStyleCnt="23">
        <dgm:presLayoutVars>
          <dgm:bulletEnabled val="1"/>
        </dgm:presLayoutVars>
      </dgm:prSet>
      <dgm:spPr/>
    </dgm:pt>
    <dgm:pt modelId="{E8802041-042B-4C68-A5F9-38AEC168A186}" type="pres">
      <dgm:prSet presAssocID="{E02EC5FF-9981-4544-92D7-3E2224D8CE37}" presName="aSpace2" presStyleCnt="0"/>
      <dgm:spPr/>
    </dgm:pt>
    <dgm:pt modelId="{A429CA65-6856-476F-AF83-3E2D6202715E}" type="pres">
      <dgm:prSet presAssocID="{6177B08C-A806-4E66-A8FF-A91276CEBA4C}" presName="childNode" presStyleLbl="node1" presStyleIdx="19" presStyleCnt="23">
        <dgm:presLayoutVars>
          <dgm:bulletEnabled val="1"/>
        </dgm:presLayoutVars>
      </dgm:prSet>
      <dgm:spPr/>
    </dgm:pt>
    <dgm:pt modelId="{0F1AFDD1-D0B2-4690-B940-D2AF335810ED}" type="pres">
      <dgm:prSet presAssocID="{6177B08C-A806-4E66-A8FF-A91276CEBA4C}" presName="aSpace2" presStyleCnt="0"/>
      <dgm:spPr/>
    </dgm:pt>
    <dgm:pt modelId="{23F9362A-5CCD-49E2-953A-3CECA98EE6BC}" type="pres">
      <dgm:prSet presAssocID="{1BF5F9B9-97AC-467F-B220-DC461AE175AF}" presName="childNode" presStyleLbl="node1" presStyleIdx="20" presStyleCnt="23">
        <dgm:presLayoutVars>
          <dgm:bulletEnabled val="1"/>
        </dgm:presLayoutVars>
      </dgm:prSet>
      <dgm:spPr/>
    </dgm:pt>
    <dgm:pt modelId="{1004C482-26D1-46B9-8B10-C9A094C0D6F0}" type="pres">
      <dgm:prSet presAssocID="{1BF5F9B9-97AC-467F-B220-DC461AE175AF}" presName="aSpace2" presStyleCnt="0"/>
      <dgm:spPr/>
    </dgm:pt>
    <dgm:pt modelId="{4BF0990A-363E-4492-AB41-6EE9B066F65D}" type="pres">
      <dgm:prSet presAssocID="{65D25B41-3007-4EA4-8788-2A4C05320041}" presName="childNode" presStyleLbl="node1" presStyleIdx="21" presStyleCnt="23">
        <dgm:presLayoutVars>
          <dgm:bulletEnabled val="1"/>
        </dgm:presLayoutVars>
      </dgm:prSet>
      <dgm:spPr/>
    </dgm:pt>
    <dgm:pt modelId="{2E696706-7A67-43DA-B2D5-91D62FC882BC}" type="pres">
      <dgm:prSet presAssocID="{65D25B41-3007-4EA4-8788-2A4C05320041}" presName="aSpace2" presStyleCnt="0"/>
      <dgm:spPr/>
    </dgm:pt>
    <dgm:pt modelId="{FAF01DAA-08AC-4AE4-ACAA-483AA4046B20}" type="pres">
      <dgm:prSet presAssocID="{0FB46C34-AC91-40AC-9B8D-71340D6E9FF9}" presName="childNode" presStyleLbl="node1" presStyleIdx="22" presStyleCnt="23">
        <dgm:presLayoutVars>
          <dgm:bulletEnabled val="1"/>
        </dgm:presLayoutVars>
      </dgm:prSet>
      <dgm:spPr/>
    </dgm:pt>
  </dgm:ptLst>
  <dgm:cxnLst>
    <dgm:cxn modelId="{F9C90D02-51F6-4B74-9697-57C9C4163D4B}" type="presOf" srcId="{45557348-3A6A-4AD2-9A1D-424C81977EA2}" destId="{1608D2CB-C9F7-4883-8586-B1896FD43F57}" srcOrd="0" destOrd="0" presId="urn:microsoft.com/office/officeart/2005/8/layout/lProcess2"/>
    <dgm:cxn modelId="{F9F82D03-1E1C-4839-8216-B01A2E6EEF20}" type="presOf" srcId="{49FC36E5-32E7-4FF5-A0E0-C046D1F878E6}" destId="{14C56500-B210-4466-A925-1821DAF26645}" srcOrd="0" destOrd="0" presId="urn:microsoft.com/office/officeart/2005/8/layout/lProcess2"/>
    <dgm:cxn modelId="{FCEBFF05-8B66-4F0B-8901-67443F4F9B0E}" srcId="{D113DD07-8750-4A4F-83EA-0389E4597A92}" destId="{DB0A84AC-ABC9-4B91-B1AA-291B3B3B3DF3}" srcOrd="1" destOrd="0" parTransId="{74118904-7B09-475C-AC79-4DABFED6B33A}" sibTransId="{977B4A42-648F-4B3D-9361-C95F360C09E2}"/>
    <dgm:cxn modelId="{A8B45B07-14EE-422E-B011-B9695D245040}" srcId="{AC493F96-41BB-4206-AFFC-6E2C4F20784E}" destId="{C7EFBDD3-5294-4D47-8846-A08B71D4A8CC}" srcOrd="1" destOrd="0" parTransId="{6A95F454-7D12-4DDA-A691-A0B03E91DAE3}" sibTransId="{A152950A-58F3-4BEF-8851-D75FA2F7FE46}"/>
    <dgm:cxn modelId="{92B3231B-501A-43DF-B8B8-ABDA55908F73}" type="presOf" srcId="{4AEDEB9E-5A50-48B9-A54A-F4BCDCC49FFA}" destId="{B6AED814-CC89-409A-8ACB-19CA66FF7770}"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498CC821-6FF4-453E-B056-AA1428907720}" srcId="{C7EFBDD3-5294-4D47-8846-A08B71D4A8CC}" destId="{49FC36E5-32E7-4FF5-A0E0-C046D1F878E6}" srcOrd="9" destOrd="0" parTransId="{0DF096B8-8F3B-427E-AC00-914974BC2D4B}" sibTransId="{461DE54B-28E5-4609-8734-BAC9035EAF03}"/>
    <dgm:cxn modelId="{01C40925-0C46-4119-9B9A-ADAED9EBA48F}" type="presOf" srcId="{5C6F2023-3B6D-4583-9E1D-2B760AEF7CD4}" destId="{2E9E2E28-8C1C-4C92-ACAD-A8448F8F2351}" srcOrd="0" destOrd="0" presId="urn:microsoft.com/office/officeart/2005/8/layout/lProcess2"/>
    <dgm:cxn modelId="{0C7B1827-71FF-466C-9088-5FC1E43BAD5E}" type="presOf" srcId="{1BF5F9B9-97AC-467F-B220-DC461AE175AF}" destId="{23F9362A-5CCD-49E2-953A-3CECA98EE6BC}" srcOrd="0" destOrd="0" presId="urn:microsoft.com/office/officeart/2005/8/layout/lProcess2"/>
    <dgm:cxn modelId="{6690E627-B4F9-4582-9E0E-097C18E7F90A}" srcId="{45557348-3A6A-4AD2-9A1D-424C81977EA2}" destId="{436B09E8-B238-4D0B-B42D-24B7B0E0BFC8}" srcOrd="3" destOrd="0" parTransId="{D977CC39-6DAF-48F1-8862-563C6F1CA4AA}" sibTransId="{425C8B9F-DA57-4967-98A8-979948D910B0}"/>
    <dgm:cxn modelId="{F98D2830-07F9-4A16-84DD-A8126208E2D6}" srcId="{C7EFBDD3-5294-4D47-8846-A08B71D4A8CC}" destId="{1CE713B2-3275-48A7-B54C-2D0B43825CE3}" srcOrd="3" destOrd="0" parTransId="{61AFB1C0-FAF6-47E6-942C-78DD27EDDAD1}" sibTransId="{38DEFC50-0A33-4014-A075-293977BB1772}"/>
    <dgm:cxn modelId="{A928FF36-69AF-4DD7-87D7-C4CD7ECE678C}" srcId="{C7EFBDD3-5294-4D47-8846-A08B71D4A8CC}" destId="{391DF054-A7BD-4DC7-956C-AF645108DA5B}" srcOrd="8" destOrd="0" parTransId="{FB50C5F1-3660-4CB2-8AD1-1390A09CE260}" sibTransId="{A2078575-02BC-4665-8FDF-06C9CED1D0AD}"/>
    <dgm:cxn modelId="{85461039-A739-4D60-85F6-C258F0CCF1B8}" srcId="{C7EFBDD3-5294-4D47-8846-A08B71D4A8CC}" destId="{4AEDEB9E-5A50-48B9-A54A-F4BCDCC49FFA}" srcOrd="0" destOrd="0" parTransId="{D2EBB928-A3A6-44C5-B1BB-C881A0F574B4}" sibTransId="{D9BB36AE-393F-4C49-A863-C6EA324334FD}"/>
    <dgm:cxn modelId="{312CBB5C-D10B-4806-BF68-E2CD0F2F983F}" srcId="{45557348-3A6A-4AD2-9A1D-424C81977EA2}" destId="{5C6F2023-3B6D-4583-9E1D-2B760AEF7CD4}" srcOrd="4" destOrd="0" parTransId="{67FC747D-064B-49A4-B1EB-3987297A001D}" sibTransId="{16A1E347-74CA-4B40-B00B-335924E1C2EB}"/>
    <dgm:cxn modelId="{A5426C42-5C41-4DF1-A4F4-A8889D36C5B8}" type="presOf" srcId="{806435C3-0982-40CE-AFCC-8CFEB769C47D}" destId="{A16D298F-3C45-4F36-8A89-8732E4804591}" srcOrd="0" destOrd="0" presId="urn:microsoft.com/office/officeart/2005/8/layout/lProcess2"/>
    <dgm:cxn modelId="{A1D64567-9C39-45C0-83F5-EC19757EAD4A}" type="presOf" srcId="{249CD653-BB32-458B-B515-5A9086CD3DE0}" destId="{9DE391B5-D20D-4AAD-B883-4A060AA59FAB}" srcOrd="0" destOrd="0" presId="urn:microsoft.com/office/officeart/2005/8/layout/lProcess2"/>
    <dgm:cxn modelId="{21BC5868-E47A-48A7-9B40-19141183FF6D}" type="presOf" srcId="{BFA2E772-3CE0-4E36-811E-6A1E5164C217}" destId="{CA191185-EEAE-45BD-9C72-B309B65A27CC}" srcOrd="0" destOrd="0" presId="urn:microsoft.com/office/officeart/2005/8/layout/lProcess2"/>
    <dgm:cxn modelId="{2381C369-AF75-4681-B421-FEB9F663FAC3}" srcId="{C7EFBDD3-5294-4D47-8846-A08B71D4A8CC}" destId="{BFA2E772-3CE0-4E36-811E-6A1E5164C217}" srcOrd="7" destOrd="0" parTransId="{B84F5503-9003-44E8-BD06-68080E65654F}" sibTransId="{D17F0B34-030A-45A4-8918-8A6D0468E0F1}"/>
    <dgm:cxn modelId="{DA72204B-6356-4982-8EF6-70E11E49DC56}" type="presOf" srcId="{6177B08C-A806-4E66-A8FF-A91276CEBA4C}" destId="{A429CA65-6856-476F-AF83-3E2D6202715E}" srcOrd="0" destOrd="0" presId="urn:microsoft.com/office/officeart/2005/8/layout/lProcess2"/>
    <dgm:cxn modelId="{8D68BD4C-F949-4657-94A5-8EA0F78984CD}" type="presOf" srcId="{0FB46C34-AC91-40AC-9B8D-71340D6E9FF9}" destId="{FAF01DAA-08AC-4AE4-ACAA-483AA4046B20}" srcOrd="0" destOrd="0" presId="urn:microsoft.com/office/officeart/2005/8/layout/lProcess2"/>
    <dgm:cxn modelId="{57B1496E-F026-4811-B87D-3E666804D5EB}" srcId="{D113DD07-8750-4A4F-83EA-0389E4597A92}" destId="{0FB46C34-AC91-40AC-9B8D-71340D6E9FF9}" srcOrd="6" destOrd="0" parTransId="{B73C4CD8-B6F9-4DF0-9452-603BED07FEA3}" sibTransId="{EC273783-7911-4642-B9C1-C0648F95489B}"/>
    <dgm:cxn modelId="{2C145E6F-0935-4A9C-AE89-DE33C4779624}" srcId="{C7EFBDD3-5294-4D47-8846-A08B71D4A8CC}" destId="{AEDB532E-1A83-4873-9835-95C0DF44352C}" srcOrd="6" destOrd="0" parTransId="{103D678B-EEFF-493B-9DAF-9C1E05CC9289}" sibTransId="{6D262A8A-CA7F-4C52-9B87-B0417D1E3DF0}"/>
    <dgm:cxn modelId="{D3859052-4B15-4925-ADC4-33BBCC58F7EA}" srcId="{AC493F96-41BB-4206-AFFC-6E2C4F20784E}" destId="{45557348-3A6A-4AD2-9A1D-424C81977EA2}" srcOrd="0" destOrd="0" parTransId="{FC2F5503-60DF-45DA-9A15-0FB7360CB0CD}" sibTransId="{D2452B52-6217-4856-A1B3-3EC8A6E009EC}"/>
    <dgm:cxn modelId="{C9B6E153-23D3-4CFE-8408-415E253F5A02}" type="presOf" srcId="{E02EC5FF-9981-4544-92D7-3E2224D8CE37}" destId="{8149AD06-C993-4685-AFB3-4878F1F3BB7C}" srcOrd="0" destOrd="0" presId="urn:microsoft.com/office/officeart/2005/8/layout/lProcess2"/>
    <dgm:cxn modelId="{D6F17754-DF05-4B8B-A1A7-1CC42BB76FB0}" srcId="{45557348-3A6A-4AD2-9A1D-424C81977EA2}" destId="{1FE733E5-1A76-4F7F-B13E-08476C09EC65}" srcOrd="2" destOrd="0" parTransId="{E5411563-1729-4BBB-9B77-D110DE7A597B}" sibTransId="{5F56ADCA-0AD7-4142-852F-2BF224558EC0}"/>
    <dgm:cxn modelId="{7E954279-DB5A-412A-BE23-8235BC72E09D}" type="presOf" srcId="{DB0A84AC-ABC9-4B91-B1AA-291B3B3B3DF3}" destId="{78D3D2A0-B143-45C3-A0D6-F86CFBA0A06C}" srcOrd="0" destOrd="0" presId="urn:microsoft.com/office/officeart/2005/8/layout/lProcess2"/>
    <dgm:cxn modelId="{FC40F07A-5944-4E87-9C35-2AA134399764}" type="presOf" srcId="{391DF054-A7BD-4DC7-956C-AF645108DA5B}" destId="{E3AC82B7-BC9F-40B2-BC2B-0B52C21E23A1}" srcOrd="0" destOrd="0" presId="urn:microsoft.com/office/officeart/2005/8/layout/lProcess2"/>
    <dgm:cxn modelId="{C6243C7D-B1CC-4CFF-8A87-C5CDF44DA5CA}" type="presOf" srcId="{AEDB532E-1A83-4873-9835-95C0DF44352C}" destId="{0C22FE9A-C9F6-4A98-A370-BC01B484EF6C}" srcOrd="0" destOrd="0" presId="urn:microsoft.com/office/officeart/2005/8/layout/lProcess2"/>
    <dgm:cxn modelId="{AD48E280-6BE3-4A28-AD0F-9AA2CA758354}" srcId="{C7EFBDD3-5294-4D47-8846-A08B71D4A8CC}" destId="{D0E043F5-86E8-47F7-AEF3-CD8AC8E8FA4B}" srcOrd="4" destOrd="0" parTransId="{6D5235B8-74EB-46A1-B29D-21BB8A290DAE}" sibTransId="{5FCFC118-7E2C-4D70-BEA7-7751164A0BED}"/>
    <dgm:cxn modelId="{76283F82-694D-4F0D-A089-DD8EA2A72CB7}" type="presOf" srcId="{65D25B41-3007-4EA4-8788-2A4C05320041}" destId="{4BF0990A-363E-4492-AB41-6EE9B066F65D}" srcOrd="0" destOrd="0" presId="urn:microsoft.com/office/officeart/2005/8/layout/lProcess2"/>
    <dgm:cxn modelId="{93AE7A88-3989-4F1B-AD03-68109B026972}" type="presOf" srcId="{1CE713B2-3275-48A7-B54C-2D0B43825CE3}" destId="{812DFF8A-0F48-48A1-B4D0-0B9EB5919A6B}" srcOrd="0" destOrd="0" presId="urn:microsoft.com/office/officeart/2005/8/layout/lProcess2"/>
    <dgm:cxn modelId="{D4D29194-5EEB-4FDF-9EF2-E6C362445CD2}" srcId="{D113DD07-8750-4A4F-83EA-0389E4597A92}" destId="{1BF5F9B9-97AC-467F-B220-DC461AE175AF}" srcOrd="4" destOrd="0" parTransId="{4D3AFDB9-22C9-49A9-BEF4-8F52E42A3F63}" sibTransId="{222D4747-704A-4233-A018-BFF9BFDB9EBF}"/>
    <dgm:cxn modelId="{011CB296-926F-4164-8FA4-2102C180CA66}" srcId="{C7EFBDD3-5294-4D47-8846-A08B71D4A8CC}" destId="{A605D6CA-FB0A-49AD-8C42-2EF9DC9D8448}" srcOrd="5" destOrd="0" parTransId="{D0AAC05E-4E3E-4FC8-A9B6-8AF4C112EF14}" sibTransId="{0D51369B-6E24-4EA9-8ABB-CFFC0354C234}"/>
    <dgm:cxn modelId="{F21CAA9A-B266-4519-8ECF-3C55D198A138}" type="presOf" srcId="{D113DD07-8750-4A4F-83EA-0389E4597A92}" destId="{4FE73880-E4EC-4D19-80AF-B8C2846A64EF}" srcOrd="0" destOrd="0" presId="urn:microsoft.com/office/officeart/2005/8/layout/lProcess2"/>
    <dgm:cxn modelId="{D534DE9A-6839-49C7-9A5D-5EE53635EA64}" srcId="{45557348-3A6A-4AD2-9A1D-424C81977EA2}" destId="{249CD653-BB32-458B-B515-5A9086CD3DE0}" srcOrd="0" destOrd="0" parTransId="{FF698D86-8F76-4384-A04B-26AAEE051BF5}" sibTransId="{D6C2D94F-021E-4450-B7B3-F2BCD55B37E0}"/>
    <dgm:cxn modelId="{345478AC-5A20-45CC-A426-4968E47E4DF3}" srcId="{45557348-3A6A-4AD2-9A1D-424C81977EA2}" destId="{58708C1D-948C-48C7-AB7C-CBF4CEF1F0CD}" srcOrd="5" destOrd="0" parTransId="{2AFCE4D2-8156-4B00-8C46-0D90936224E6}" sibTransId="{3553221E-06E2-4A42-BD3B-207FF9304634}"/>
    <dgm:cxn modelId="{58765AB4-9573-4E17-AC2E-6C702722F85E}" type="presOf" srcId="{1FE733E5-1A76-4F7F-B13E-08476C09EC65}" destId="{E04314F1-812F-47D8-8074-9DE4AC2EBCD4}" srcOrd="0" destOrd="0" presId="urn:microsoft.com/office/officeart/2005/8/layout/lProcess2"/>
    <dgm:cxn modelId="{4CAD57B9-3850-456E-A69F-DBEE32331C10}" type="presOf" srcId="{45557348-3A6A-4AD2-9A1D-424C81977EA2}" destId="{D9F38F83-F672-4561-8A1D-0007414F2E89}" srcOrd="1" destOrd="0" presId="urn:microsoft.com/office/officeart/2005/8/layout/lProcess2"/>
    <dgm:cxn modelId="{441C9BB9-3B32-45EC-B82A-0E620E961F39}" type="presOf" srcId="{1863454F-765B-4868-B9AC-1D6547218824}" destId="{C09F7464-FDB0-403E-816A-1A139A8A13E9}" srcOrd="0" destOrd="0" presId="urn:microsoft.com/office/officeart/2005/8/layout/lProcess2"/>
    <dgm:cxn modelId="{5F3CA2BE-D510-4E24-B45B-2A92FDB415AA}" type="presOf" srcId="{240F43B1-FC1B-4B7F-BE35-0DF56D0AA0FD}" destId="{81FA9440-9921-47BC-97DF-D1BC628F017C}" srcOrd="0" destOrd="0" presId="urn:microsoft.com/office/officeart/2005/8/layout/lProcess2"/>
    <dgm:cxn modelId="{E802EFC2-7E4A-4C4A-9FF6-F7CE24128FE4}" type="presOf" srcId="{C7EFBDD3-5294-4D47-8846-A08B71D4A8CC}" destId="{1A839FFF-43DC-4F41-B980-8E0DAC772D1C}" srcOrd="1" destOrd="0" presId="urn:microsoft.com/office/officeart/2005/8/layout/lProcess2"/>
    <dgm:cxn modelId="{AEE271CC-8F6B-4F9C-9CA4-E8A9D412D9E3}" type="presOf" srcId="{58708C1D-948C-48C7-AB7C-CBF4CEF1F0CD}" destId="{79E69F3E-AE4A-45E8-B23F-1D5EB6A4E7B0}" srcOrd="0" destOrd="0" presId="urn:microsoft.com/office/officeart/2005/8/layout/lProcess2"/>
    <dgm:cxn modelId="{1BAB95CC-17F9-4DE6-A0F1-484432DE7A64}" srcId="{C7EFBDD3-5294-4D47-8846-A08B71D4A8CC}" destId="{1863454F-765B-4868-B9AC-1D6547218824}" srcOrd="1" destOrd="0" parTransId="{573F5B76-681D-4BDD-87E5-313701D934A4}" sibTransId="{DD9675F1-57EA-424B-8255-DC3552EC3950}"/>
    <dgm:cxn modelId="{CD8619CD-09CA-4CD2-970C-371AE2B15BB2}" type="presOf" srcId="{AC493F96-41BB-4206-AFFC-6E2C4F20784E}" destId="{7DF3B547-0DB4-480E-ABD5-CD926A56134B}" srcOrd="0" destOrd="0" presId="urn:microsoft.com/office/officeart/2005/8/layout/lProcess2"/>
    <dgm:cxn modelId="{6C5F07D3-E176-448C-8705-B77FC16609F8}" type="presOf" srcId="{436B09E8-B238-4D0B-B42D-24B7B0E0BFC8}" destId="{40D47DF2-3528-47E7-BE0D-C8DBC06DC564}" srcOrd="0" destOrd="0" presId="urn:microsoft.com/office/officeart/2005/8/layout/lProcess2"/>
    <dgm:cxn modelId="{9C98B1DF-EAF8-4B93-8CDC-E47433B29C5A}" srcId="{D113DD07-8750-4A4F-83EA-0389E4597A92}" destId="{65D25B41-3007-4EA4-8788-2A4C05320041}" srcOrd="5" destOrd="0" parTransId="{BAC81F8E-C34D-462C-A41E-B9270F45C8DC}" sibTransId="{D8CB3564-DA38-4C49-943D-DD7A43D7461F}"/>
    <dgm:cxn modelId="{EE8648E0-4B26-4802-969E-E7415E82E0CC}" type="presOf" srcId="{D0E043F5-86E8-47F7-AEF3-CD8AC8E8FA4B}" destId="{B4E612A4-DB1C-426D-B361-474D288F4EB0}" srcOrd="0" destOrd="0" presId="urn:microsoft.com/office/officeart/2005/8/layout/lProcess2"/>
    <dgm:cxn modelId="{345D1FE2-D066-4237-B044-F99F07609A04}" type="presOf" srcId="{D113DD07-8750-4A4F-83EA-0389E4597A92}" destId="{6C183903-68B9-49CC-B026-BDAE62C86085}" srcOrd="1" destOrd="0" presId="urn:microsoft.com/office/officeart/2005/8/layout/lProcess2"/>
    <dgm:cxn modelId="{359C3BE3-F266-4F55-9927-EA1A6E10BC3D}" srcId="{D113DD07-8750-4A4F-83EA-0389E4597A92}" destId="{C8B457AF-9131-4C98-A272-8DED83CF6BBF}" srcOrd="0" destOrd="0" parTransId="{A3A6329E-EFA1-4FFE-900D-8CAFF113B870}" sibTransId="{8EB684D6-2289-4C5C-B2DC-5CD70B57D053}"/>
    <dgm:cxn modelId="{4A38F1E7-7E6B-4A81-AA38-D6391DC03B18}" srcId="{D113DD07-8750-4A4F-83EA-0389E4597A92}" destId="{E02EC5FF-9981-4544-92D7-3E2224D8CE37}" srcOrd="2" destOrd="0" parTransId="{93749D3F-4CE6-48D4-A0E8-066CD62DCF06}" sibTransId="{E4D3A6D0-77A7-42A3-AB7D-8B1FE19BD05B}"/>
    <dgm:cxn modelId="{B07CC4EC-D6F2-4A46-B797-1AE2EC75585F}" srcId="{45557348-3A6A-4AD2-9A1D-424C81977EA2}" destId="{806435C3-0982-40CE-AFCC-8CFEB769C47D}" srcOrd="1" destOrd="0" parTransId="{935CDA38-28AB-4A64-9932-7E71F35A7522}" sibTransId="{398D7A88-82CE-4FDC-B5A9-0CB36FDCA634}"/>
    <dgm:cxn modelId="{C55435EF-9173-4AFA-8A43-30931438E837}" type="presOf" srcId="{C7EFBDD3-5294-4D47-8846-A08B71D4A8CC}" destId="{C9F1157A-A497-49AB-9F56-585DF37546DD}" srcOrd="0" destOrd="0" presId="urn:microsoft.com/office/officeart/2005/8/layout/lProcess2"/>
    <dgm:cxn modelId="{8897EDF5-CBE6-4C80-8482-74681A7B852C}" srcId="{C7EFBDD3-5294-4D47-8846-A08B71D4A8CC}" destId="{240F43B1-FC1B-4B7F-BE35-0DF56D0AA0FD}" srcOrd="2" destOrd="0" parTransId="{D8AAFCB4-39A0-4A05-B553-5AE4F5A4A301}" sibTransId="{92541709-30BB-4BF2-BD99-1DCBA24235AA}"/>
    <dgm:cxn modelId="{BD02B7F7-B873-4DD7-A566-6C27A85FA00F}" type="presOf" srcId="{C8B457AF-9131-4C98-A272-8DED83CF6BBF}" destId="{D7F7BE8C-8EBE-4955-BB89-79B090C57A8F}" srcOrd="0" destOrd="0" presId="urn:microsoft.com/office/officeart/2005/8/layout/lProcess2"/>
    <dgm:cxn modelId="{0D4154F8-B5AB-4A7C-892F-C2FFE85811FF}" type="presOf" srcId="{A605D6CA-FB0A-49AD-8C42-2EF9DC9D8448}" destId="{D4879114-80A1-44C3-B69B-F70B1FD031F8}" srcOrd="0" destOrd="0" presId="urn:microsoft.com/office/officeart/2005/8/layout/lProcess2"/>
    <dgm:cxn modelId="{148309FC-6205-4F6A-8877-E579E3DF73E8}" srcId="{D113DD07-8750-4A4F-83EA-0389E4597A92}" destId="{6177B08C-A806-4E66-A8FF-A91276CEBA4C}" srcOrd="3" destOrd="0" parTransId="{89F39EEA-063F-4C44-948C-BA91580D3EE4}" sibTransId="{46B708D6-3443-42DE-88B3-4728491CE766}"/>
    <dgm:cxn modelId="{AB975C12-B44B-458E-BFB3-090D07A3307A}" type="presParOf" srcId="{7DF3B547-0DB4-480E-ABD5-CD926A56134B}" destId="{BD4EC3C0-22C5-4628-B9FC-B110026B7FD4}" srcOrd="0" destOrd="0" presId="urn:microsoft.com/office/officeart/2005/8/layout/lProcess2"/>
    <dgm:cxn modelId="{B99BB40B-6F6E-430D-9C79-89A7DEAFDFAD}" type="presParOf" srcId="{BD4EC3C0-22C5-4628-B9FC-B110026B7FD4}" destId="{1608D2CB-C9F7-4883-8586-B1896FD43F57}" srcOrd="0" destOrd="0" presId="urn:microsoft.com/office/officeart/2005/8/layout/lProcess2"/>
    <dgm:cxn modelId="{CC40E4DF-5704-43D1-94ED-F3537EF795FE}" type="presParOf" srcId="{BD4EC3C0-22C5-4628-B9FC-B110026B7FD4}" destId="{D9F38F83-F672-4561-8A1D-0007414F2E89}" srcOrd="1" destOrd="0" presId="urn:microsoft.com/office/officeart/2005/8/layout/lProcess2"/>
    <dgm:cxn modelId="{0532445A-2247-4C4F-B732-57F3F5F0A9FF}" type="presParOf" srcId="{BD4EC3C0-22C5-4628-B9FC-B110026B7FD4}" destId="{6DFE937D-05F2-43A1-B837-03645C575007}" srcOrd="2" destOrd="0" presId="urn:microsoft.com/office/officeart/2005/8/layout/lProcess2"/>
    <dgm:cxn modelId="{3D827F95-8850-4A9A-B8D5-AE80B05A740C}" type="presParOf" srcId="{6DFE937D-05F2-43A1-B837-03645C575007}" destId="{DBD8C2A2-7A98-42E4-A412-C4B685903A00}" srcOrd="0" destOrd="0" presId="urn:microsoft.com/office/officeart/2005/8/layout/lProcess2"/>
    <dgm:cxn modelId="{5DC81BC0-7F20-4FAA-A123-4B2C682BC97F}" type="presParOf" srcId="{DBD8C2A2-7A98-42E4-A412-C4B685903A00}" destId="{9DE391B5-D20D-4AAD-B883-4A060AA59FAB}" srcOrd="0" destOrd="0" presId="urn:microsoft.com/office/officeart/2005/8/layout/lProcess2"/>
    <dgm:cxn modelId="{CE3F83CB-52D0-4A21-A9BB-34F733CC9578}" type="presParOf" srcId="{DBD8C2A2-7A98-42E4-A412-C4B685903A00}" destId="{3957687B-A6E6-4969-B99E-A1A9503B3903}" srcOrd="1" destOrd="0" presId="urn:microsoft.com/office/officeart/2005/8/layout/lProcess2"/>
    <dgm:cxn modelId="{2243852F-7149-43C8-B8A1-61794CCF7FCE}" type="presParOf" srcId="{DBD8C2A2-7A98-42E4-A412-C4B685903A00}" destId="{A16D298F-3C45-4F36-8A89-8732E4804591}" srcOrd="2" destOrd="0" presId="urn:microsoft.com/office/officeart/2005/8/layout/lProcess2"/>
    <dgm:cxn modelId="{1EB93E1C-1165-4E25-B347-6D3702D85CB8}" type="presParOf" srcId="{DBD8C2A2-7A98-42E4-A412-C4B685903A00}" destId="{EA14A49E-8753-4464-A58E-4D3A942575E7}" srcOrd="3" destOrd="0" presId="urn:microsoft.com/office/officeart/2005/8/layout/lProcess2"/>
    <dgm:cxn modelId="{22C9901B-13E1-4956-8514-61DC974C4D11}" type="presParOf" srcId="{DBD8C2A2-7A98-42E4-A412-C4B685903A00}" destId="{E04314F1-812F-47D8-8074-9DE4AC2EBCD4}" srcOrd="4" destOrd="0" presId="urn:microsoft.com/office/officeart/2005/8/layout/lProcess2"/>
    <dgm:cxn modelId="{73C2D009-1624-4275-80A9-D8B77CF7C5CA}" type="presParOf" srcId="{DBD8C2A2-7A98-42E4-A412-C4B685903A00}" destId="{A1C9E052-7876-4E40-9420-EFEE437B9E6D}" srcOrd="5" destOrd="0" presId="urn:microsoft.com/office/officeart/2005/8/layout/lProcess2"/>
    <dgm:cxn modelId="{56E9CA29-B06F-4242-80C2-4ADE549D238D}" type="presParOf" srcId="{DBD8C2A2-7A98-42E4-A412-C4B685903A00}" destId="{40D47DF2-3528-47E7-BE0D-C8DBC06DC564}" srcOrd="6" destOrd="0" presId="urn:microsoft.com/office/officeart/2005/8/layout/lProcess2"/>
    <dgm:cxn modelId="{55A91DE2-3106-4778-9FF2-DB957E7FED9D}" type="presParOf" srcId="{DBD8C2A2-7A98-42E4-A412-C4B685903A00}" destId="{1F52DCD5-6829-4278-8E77-C8999C77D34A}" srcOrd="7" destOrd="0" presId="urn:microsoft.com/office/officeart/2005/8/layout/lProcess2"/>
    <dgm:cxn modelId="{6B4B36D9-0FC5-4780-B059-DC9C370E7D61}" type="presParOf" srcId="{DBD8C2A2-7A98-42E4-A412-C4B685903A00}" destId="{2E9E2E28-8C1C-4C92-ACAD-A8448F8F2351}" srcOrd="8" destOrd="0" presId="urn:microsoft.com/office/officeart/2005/8/layout/lProcess2"/>
    <dgm:cxn modelId="{9D0DC0B4-6ACF-44F6-B57A-DE385215D50E}" type="presParOf" srcId="{DBD8C2A2-7A98-42E4-A412-C4B685903A00}" destId="{44222A8E-6C83-49C9-8C15-93B1175FE2A0}" srcOrd="9" destOrd="0" presId="urn:microsoft.com/office/officeart/2005/8/layout/lProcess2"/>
    <dgm:cxn modelId="{01088253-1B01-4D90-ADEF-8008F379D2EA}" type="presParOf" srcId="{DBD8C2A2-7A98-42E4-A412-C4B685903A00}" destId="{79E69F3E-AE4A-45E8-B23F-1D5EB6A4E7B0}" srcOrd="10" destOrd="0" presId="urn:microsoft.com/office/officeart/2005/8/layout/lProcess2"/>
    <dgm:cxn modelId="{FE74DF2A-2CF1-47B1-97A3-EF6A5057D964}" type="presParOf" srcId="{7DF3B547-0DB4-480E-ABD5-CD926A56134B}" destId="{31274D22-07A2-4A08-874B-8B5D58C3DE7E}" srcOrd="1" destOrd="0" presId="urn:microsoft.com/office/officeart/2005/8/layout/lProcess2"/>
    <dgm:cxn modelId="{E8D7720C-AD95-4636-BE58-0AF25C6CCE6F}" type="presParOf" srcId="{7DF3B547-0DB4-480E-ABD5-CD926A56134B}" destId="{42293ABD-9680-44A3-ACBD-B8FB492489B5}" srcOrd="2" destOrd="0" presId="urn:microsoft.com/office/officeart/2005/8/layout/lProcess2"/>
    <dgm:cxn modelId="{5BE3C808-BE13-4663-9B7B-75193FF7617C}" type="presParOf" srcId="{42293ABD-9680-44A3-ACBD-B8FB492489B5}" destId="{C9F1157A-A497-49AB-9F56-585DF37546DD}" srcOrd="0" destOrd="0" presId="urn:microsoft.com/office/officeart/2005/8/layout/lProcess2"/>
    <dgm:cxn modelId="{CF3F3A06-4A2A-4FB6-90A3-77DB1D0A675F}" type="presParOf" srcId="{42293ABD-9680-44A3-ACBD-B8FB492489B5}" destId="{1A839FFF-43DC-4F41-B980-8E0DAC772D1C}" srcOrd="1" destOrd="0" presId="urn:microsoft.com/office/officeart/2005/8/layout/lProcess2"/>
    <dgm:cxn modelId="{623021A9-A0BE-4EE4-9FD9-74AD169E444D}" type="presParOf" srcId="{42293ABD-9680-44A3-ACBD-B8FB492489B5}" destId="{A03F0993-F696-4F6B-B3B7-2678ACA5B394}" srcOrd="2" destOrd="0" presId="urn:microsoft.com/office/officeart/2005/8/layout/lProcess2"/>
    <dgm:cxn modelId="{0FA7BC4D-CA88-4390-A617-68C8A1D131AC}" type="presParOf" srcId="{A03F0993-F696-4F6B-B3B7-2678ACA5B394}" destId="{2F74E153-1288-4682-9FAD-B488327581FC}" srcOrd="0" destOrd="0" presId="urn:microsoft.com/office/officeart/2005/8/layout/lProcess2"/>
    <dgm:cxn modelId="{CE0B62AA-BB98-45F8-B92D-BBD4F089D808}" type="presParOf" srcId="{2F74E153-1288-4682-9FAD-B488327581FC}" destId="{B6AED814-CC89-409A-8ACB-19CA66FF7770}" srcOrd="0" destOrd="0" presId="urn:microsoft.com/office/officeart/2005/8/layout/lProcess2"/>
    <dgm:cxn modelId="{FAD191C5-2370-44C9-A0B4-C3FC62B6A52E}" type="presParOf" srcId="{2F74E153-1288-4682-9FAD-B488327581FC}" destId="{29C68ED2-7F50-434A-99DC-6005AFB1A1FA}" srcOrd="1" destOrd="0" presId="urn:microsoft.com/office/officeart/2005/8/layout/lProcess2"/>
    <dgm:cxn modelId="{FA2D6A33-81C7-4FF6-9356-B464B8F2C3A6}" type="presParOf" srcId="{2F74E153-1288-4682-9FAD-B488327581FC}" destId="{C09F7464-FDB0-403E-816A-1A139A8A13E9}" srcOrd="2" destOrd="0" presId="urn:microsoft.com/office/officeart/2005/8/layout/lProcess2"/>
    <dgm:cxn modelId="{9FC271B4-A870-492F-B63C-A1660CA75B75}" type="presParOf" srcId="{2F74E153-1288-4682-9FAD-B488327581FC}" destId="{3A0F3470-D48D-412D-BE3D-11AF9F560413}" srcOrd="3" destOrd="0" presId="urn:microsoft.com/office/officeart/2005/8/layout/lProcess2"/>
    <dgm:cxn modelId="{1300952A-7813-4415-B83D-1C92FB520BA8}" type="presParOf" srcId="{2F74E153-1288-4682-9FAD-B488327581FC}" destId="{81FA9440-9921-47BC-97DF-D1BC628F017C}" srcOrd="4" destOrd="0" presId="urn:microsoft.com/office/officeart/2005/8/layout/lProcess2"/>
    <dgm:cxn modelId="{271BACC7-C743-4763-AA79-36FCE5D42891}" type="presParOf" srcId="{2F74E153-1288-4682-9FAD-B488327581FC}" destId="{191C38E3-0C2D-41F6-97AB-3053FA0D5345}" srcOrd="5" destOrd="0" presId="urn:microsoft.com/office/officeart/2005/8/layout/lProcess2"/>
    <dgm:cxn modelId="{18AC61B7-6BC9-4D00-9211-60E13D1190F5}" type="presParOf" srcId="{2F74E153-1288-4682-9FAD-B488327581FC}" destId="{812DFF8A-0F48-48A1-B4D0-0B9EB5919A6B}" srcOrd="6" destOrd="0" presId="urn:microsoft.com/office/officeart/2005/8/layout/lProcess2"/>
    <dgm:cxn modelId="{4AA505D3-CF11-4E4A-A99F-4859AC65279F}" type="presParOf" srcId="{2F74E153-1288-4682-9FAD-B488327581FC}" destId="{8F055212-07C5-417D-B621-FD9A70ED2EC7}" srcOrd="7" destOrd="0" presId="urn:microsoft.com/office/officeart/2005/8/layout/lProcess2"/>
    <dgm:cxn modelId="{3F561296-754A-4ACC-81EF-36801D6B15F0}" type="presParOf" srcId="{2F74E153-1288-4682-9FAD-B488327581FC}" destId="{B4E612A4-DB1C-426D-B361-474D288F4EB0}" srcOrd="8" destOrd="0" presId="urn:microsoft.com/office/officeart/2005/8/layout/lProcess2"/>
    <dgm:cxn modelId="{6B90B068-7545-4837-AB85-1206B75286E2}" type="presParOf" srcId="{2F74E153-1288-4682-9FAD-B488327581FC}" destId="{99511F69-EA53-4465-9FAB-F29B1A82BF7B}" srcOrd="9" destOrd="0" presId="urn:microsoft.com/office/officeart/2005/8/layout/lProcess2"/>
    <dgm:cxn modelId="{FA72709E-103C-433D-9984-4C3C14B349BA}" type="presParOf" srcId="{2F74E153-1288-4682-9FAD-B488327581FC}" destId="{D4879114-80A1-44C3-B69B-F70B1FD031F8}" srcOrd="10" destOrd="0" presId="urn:microsoft.com/office/officeart/2005/8/layout/lProcess2"/>
    <dgm:cxn modelId="{6A401631-197C-4872-96BA-1785F5B11C65}" type="presParOf" srcId="{2F74E153-1288-4682-9FAD-B488327581FC}" destId="{DC0C861B-17DA-4B00-9BE9-0E27F088BC01}" srcOrd="11" destOrd="0" presId="urn:microsoft.com/office/officeart/2005/8/layout/lProcess2"/>
    <dgm:cxn modelId="{185FBFD9-A9E7-4524-94AD-F7C070C22C93}" type="presParOf" srcId="{2F74E153-1288-4682-9FAD-B488327581FC}" destId="{0C22FE9A-C9F6-4A98-A370-BC01B484EF6C}" srcOrd="12" destOrd="0" presId="urn:microsoft.com/office/officeart/2005/8/layout/lProcess2"/>
    <dgm:cxn modelId="{90B4B0D4-FC8E-4D09-81D2-964009447C3C}" type="presParOf" srcId="{2F74E153-1288-4682-9FAD-B488327581FC}" destId="{19046ACC-1DA3-452C-95C1-ED6F43FDCBC6}" srcOrd="13" destOrd="0" presId="urn:microsoft.com/office/officeart/2005/8/layout/lProcess2"/>
    <dgm:cxn modelId="{D0963F6A-B49C-402E-89DC-59634E7D5CFA}" type="presParOf" srcId="{2F74E153-1288-4682-9FAD-B488327581FC}" destId="{CA191185-EEAE-45BD-9C72-B309B65A27CC}" srcOrd="14" destOrd="0" presId="urn:microsoft.com/office/officeart/2005/8/layout/lProcess2"/>
    <dgm:cxn modelId="{32124469-F330-4983-BDF1-7BF030D9EE59}" type="presParOf" srcId="{2F74E153-1288-4682-9FAD-B488327581FC}" destId="{05D6E7D3-A67C-46F2-BF53-28E91ABB3A24}" srcOrd="15" destOrd="0" presId="urn:microsoft.com/office/officeart/2005/8/layout/lProcess2"/>
    <dgm:cxn modelId="{D186CE69-3483-4798-AAD7-8D3DFD7702F5}" type="presParOf" srcId="{2F74E153-1288-4682-9FAD-B488327581FC}" destId="{E3AC82B7-BC9F-40B2-BC2B-0B52C21E23A1}" srcOrd="16" destOrd="0" presId="urn:microsoft.com/office/officeart/2005/8/layout/lProcess2"/>
    <dgm:cxn modelId="{046000C9-F483-4E55-9AB8-8B95EE02A7F3}" type="presParOf" srcId="{2F74E153-1288-4682-9FAD-B488327581FC}" destId="{2CE7F2D3-EC75-4E6F-B1DC-8097E59B1828}" srcOrd="17" destOrd="0" presId="urn:microsoft.com/office/officeart/2005/8/layout/lProcess2"/>
    <dgm:cxn modelId="{B8BDD5F8-8E7B-4EB6-9B42-385A4B7CD288}" type="presParOf" srcId="{2F74E153-1288-4682-9FAD-B488327581FC}" destId="{14C56500-B210-4466-A925-1821DAF26645}" srcOrd="18" destOrd="0" presId="urn:microsoft.com/office/officeart/2005/8/layout/lProcess2"/>
    <dgm:cxn modelId="{46DB3412-021E-46CF-9E7C-8D989467E464}" type="presParOf" srcId="{7DF3B547-0DB4-480E-ABD5-CD926A56134B}" destId="{43B7B39A-57D0-45FE-A148-0DE40994A562}" srcOrd="3" destOrd="0" presId="urn:microsoft.com/office/officeart/2005/8/layout/lProcess2"/>
    <dgm:cxn modelId="{07093A9C-C7BF-431B-A491-772C53D69DD4}" type="presParOf" srcId="{7DF3B547-0DB4-480E-ABD5-CD926A56134B}" destId="{FBED15B0-54A9-4BC1-AF72-96B153F42109}" srcOrd="4" destOrd="0" presId="urn:microsoft.com/office/officeart/2005/8/layout/lProcess2"/>
    <dgm:cxn modelId="{D9CA44F4-49F6-4F6D-8FF5-21EBFB99EFD3}" type="presParOf" srcId="{FBED15B0-54A9-4BC1-AF72-96B153F42109}" destId="{4FE73880-E4EC-4D19-80AF-B8C2846A64EF}" srcOrd="0" destOrd="0" presId="urn:microsoft.com/office/officeart/2005/8/layout/lProcess2"/>
    <dgm:cxn modelId="{70E17422-F09F-4ADE-8382-BA6FF33B74B1}" type="presParOf" srcId="{FBED15B0-54A9-4BC1-AF72-96B153F42109}" destId="{6C183903-68B9-49CC-B026-BDAE62C86085}" srcOrd="1" destOrd="0" presId="urn:microsoft.com/office/officeart/2005/8/layout/lProcess2"/>
    <dgm:cxn modelId="{02733E8E-FD51-4571-A0E3-E68A533D3217}" type="presParOf" srcId="{FBED15B0-54A9-4BC1-AF72-96B153F42109}" destId="{7AAEF9AB-334D-4B4A-A4DA-35803D2377A3}" srcOrd="2" destOrd="0" presId="urn:microsoft.com/office/officeart/2005/8/layout/lProcess2"/>
    <dgm:cxn modelId="{D930B215-4905-4853-993C-BD3AD5195FFD}" type="presParOf" srcId="{7AAEF9AB-334D-4B4A-A4DA-35803D2377A3}" destId="{67F220B1-B68D-4977-9505-B4978B2F0CEF}" srcOrd="0" destOrd="0" presId="urn:microsoft.com/office/officeart/2005/8/layout/lProcess2"/>
    <dgm:cxn modelId="{CF202DE3-A1E2-4245-B9EF-EB760AB8E90B}" type="presParOf" srcId="{67F220B1-B68D-4977-9505-B4978B2F0CEF}" destId="{D7F7BE8C-8EBE-4955-BB89-79B090C57A8F}" srcOrd="0" destOrd="0" presId="urn:microsoft.com/office/officeart/2005/8/layout/lProcess2"/>
    <dgm:cxn modelId="{3F0919CE-B362-4216-AC3F-A40EBA4EF030}" type="presParOf" srcId="{67F220B1-B68D-4977-9505-B4978B2F0CEF}" destId="{2A784A48-202A-4BF4-80F3-DE67F39FAF2F}" srcOrd="1" destOrd="0" presId="urn:microsoft.com/office/officeart/2005/8/layout/lProcess2"/>
    <dgm:cxn modelId="{DB00CEB1-DB08-4B7A-97F2-F5AC16346C13}" type="presParOf" srcId="{67F220B1-B68D-4977-9505-B4978B2F0CEF}" destId="{78D3D2A0-B143-45C3-A0D6-F86CFBA0A06C}" srcOrd="2" destOrd="0" presId="urn:microsoft.com/office/officeart/2005/8/layout/lProcess2"/>
    <dgm:cxn modelId="{2C46E9ED-336C-4628-A8D3-0DD5C0F7F28F}" type="presParOf" srcId="{67F220B1-B68D-4977-9505-B4978B2F0CEF}" destId="{53DBC240-BA4C-46F8-86AD-CDB87ECC0EF1}" srcOrd="3" destOrd="0" presId="urn:microsoft.com/office/officeart/2005/8/layout/lProcess2"/>
    <dgm:cxn modelId="{3C1D4C14-97B5-4ED4-A2C8-C141238C653B}" type="presParOf" srcId="{67F220B1-B68D-4977-9505-B4978B2F0CEF}" destId="{8149AD06-C993-4685-AFB3-4878F1F3BB7C}" srcOrd="4" destOrd="0" presId="urn:microsoft.com/office/officeart/2005/8/layout/lProcess2"/>
    <dgm:cxn modelId="{1FAF24ED-4E4C-4EE2-A297-2336A47D0502}" type="presParOf" srcId="{67F220B1-B68D-4977-9505-B4978B2F0CEF}" destId="{E8802041-042B-4C68-A5F9-38AEC168A186}" srcOrd="5" destOrd="0" presId="urn:microsoft.com/office/officeart/2005/8/layout/lProcess2"/>
    <dgm:cxn modelId="{A0124803-1D97-4484-9CE3-8D1A0BB0094D}" type="presParOf" srcId="{67F220B1-B68D-4977-9505-B4978B2F0CEF}" destId="{A429CA65-6856-476F-AF83-3E2D6202715E}" srcOrd="6" destOrd="0" presId="urn:microsoft.com/office/officeart/2005/8/layout/lProcess2"/>
    <dgm:cxn modelId="{34438517-262B-436E-8797-1326959DBFB6}" type="presParOf" srcId="{67F220B1-B68D-4977-9505-B4978B2F0CEF}" destId="{0F1AFDD1-D0B2-4690-B940-D2AF335810ED}" srcOrd="7" destOrd="0" presId="urn:microsoft.com/office/officeart/2005/8/layout/lProcess2"/>
    <dgm:cxn modelId="{608C1251-6753-4789-A0EA-3A9367344D16}" type="presParOf" srcId="{67F220B1-B68D-4977-9505-B4978B2F0CEF}" destId="{23F9362A-5CCD-49E2-953A-3CECA98EE6BC}" srcOrd="8" destOrd="0" presId="urn:microsoft.com/office/officeart/2005/8/layout/lProcess2"/>
    <dgm:cxn modelId="{1E0E3733-068F-4AB0-A654-289DD5372C84}" type="presParOf" srcId="{67F220B1-B68D-4977-9505-B4978B2F0CEF}" destId="{1004C482-26D1-46B9-8B10-C9A094C0D6F0}" srcOrd="9" destOrd="0" presId="urn:microsoft.com/office/officeart/2005/8/layout/lProcess2"/>
    <dgm:cxn modelId="{DF404724-9D44-41D9-AF6B-9206535377C7}" type="presParOf" srcId="{67F220B1-B68D-4977-9505-B4978B2F0CEF}" destId="{4BF0990A-363E-4492-AB41-6EE9B066F65D}" srcOrd="10" destOrd="0" presId="urn:microsoft.com/office/officeart/2005/8/layout/lProcess2"/>
    <dgm:cxn modelId="{5D516CD9-253C-4503-86AE-08F6C6BB2ABB}" type="presParOf" srcId="{67F220B1-B68D-4977-9505-B4978B2F0CEF}" destId="{2E696706-7A67-43DA-B2D5-91D62FC882BC}" srcOrd="11" destOrd="0" presId="urn:microsoft.com/office/officeart/2005/8/layout/lProcess2"/>
    <dgm:cxn modelId="{1154EF33-E50D-4EF7-AE3E-A902784F603A}" type="presParOf" srcId="{67F220B1-B68D-4977-9505-B4978B2F0CEF}" destId="{FAF01DAA-08AC-4AE4-ACAA-483AA4046B20}" srcOrd="1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0"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Upstream processes</a:t>
          </a:r>
        </a:p>
      </dsp:txBody>
      <dsp:txXfrm>
        <a:off x="2150" y="0"/>
        <a:ext cx="5591314" cy="5082881"/>
      </dsp:txXfrm>
    </dsp:sp>
    <dsp:sp modelId="{9DE391B5-D20D-4AAD-B883-4A060AA59FAB}">
      <dsp:nvSpPr>
        <dsp:cNvPr id="0" name=""/>
        <dsp:cNvSpPr/>
      </dsp:nvSpPr>
      <dsp:spPr>
        <a:xfrm>
          <a:off x="561281" y="5083708"/>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Product and service lifecycle management</a:t>
          </a:r>
        </a:p>
      </dsp:txBody>
      <dsp:txXfrm>
        <a:off x="608924" y="5131351"/>
        <a:ext cx="4377765" cy="1531376"/>
      </dsp:txXfrm>
    </dsp:sp>
    <dsp:sp modelId="{A16D298F-3C45-4F36-8A89-8732E4804591}">
      <dsp:nvSpPr>
        <dsp:cNvPr id="0" name=""/>
        <dsp:cNvSpPr/>
      </dsp:nvSpPr>
      <dsp:spPr>
        <a:xfrm>
          <a:off x="561281" y="6960626"/>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Procure to pay</a:t>
          </a:r>
        </a:p>
      </dsp:txBody>
      <dsp:txXfrm>
        <a:off x="608924" y="7008269"/>
        <a:ext cx="4377765" cy="1531376"/>
      </dsp:txXfrm>
    </dsp:sp>
    <dsp:sp modelId="{E04314F1-812F-47D8-8074-9DE4AC2EBCD4}">
      <dsp:nvSpPr>
        <dsp:cNvPr id="0" name=""/>
        <dsp:cNvSpPr/>
      </dsp:nvSpPr>
      <dsp:spPr>
        <a:xfrm>
          <a:off x="561281" y="8837545"/>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Order to cash</a:t>
          </a:r>
        </a:p>
      </dsp:txBody>
      <dsp:txXfrm>
        <a:off x="608924" y="8885188"/>
        <a:ext cx="4377765" cy="1531376"/>
      </dsp:txXfrm>
    </dsp:sp>
    <dsp:sp modelId="{40D47DF2-3528-47E7-BE0D-C8DBC06DC564}">
      <dsp:nvSpPr>
        <dsp:cNvPr id="0" name=""/>
        <dsp:cNvSpPr/>
      </dsp:nvSpPr>
      <dsp:spPr>
        <a:xfrm>
          <a:off x="561281" y="10714463"/>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Service to cash </a:t>
          </a:r>
        </a:p>
      </dsp:txBody>
      <dsp:txXfrm>
        <a:off x="608924" y="10762106"/>
        <a:ext cx="4377765" cy="1531376"/>
      </dsp:txXfrm>
    </dsp:sp>
    <dsp:sp modelId="{2E9E2E28-8C1C-4C92-ACAD-A8448F8F2351}">
      <dsp:nvSpPr>
        <dsp:cNvPr id="0" name=""/>
        <dsp:cNvSpPr/>
      </dsp:nvSpPr>
      <dsp:spPr>
        <a:xfrm>
          <a:off x="561281" y="12591381"/>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Plan to produce</a:t>
          </a:r>
        </a:p>
      </dsp:txBody>
      <dsp:txXfrm>
        <a:off x="608924" y="12639024"/>
        <a:ext cx="4377765" cy="1531376"/>
      </dsp:txXfrm>
    </dsp:sp>
    <dsp:sp modelId="{79E69F3E-AE4A-45E8-B23F-1D5EB6A4E7B0}">
      <dsp:nvSpPr>
        <dsp:cNvPr id="0" name=""/>
        <dsp:cNvSpPr/>
      </dsp:nvSpPr>
      <dsp:spPr>
        <a:xfrm>
          <a:off x="561281" y="14468300"/>
          <a:ext cx="4473051" cy="1626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Project to profit</a:t>
          </a:r>
        </a:p>
      </dsp:txBody>
      <dsp:txXfrm>
        <a:off x="608924" y="14515943"/>
        <a:ext cx="4377765" cy="1531376"/>
      </dsp:txXfrm>
    </dsp:sp>
    <dsp:sp modelId="{C9F1157A-A497-49AB-9F56-585DF37546DD}">
      <dsp:nvSpPr>
        <dsp:cNvPr id="0" name=""/>
        <dsp:cNvSpPr/>
      </dsp:nvSpPr>
      <dsp:spPr>
        <a:xfrm>
          <a:off x="6012813"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Inventory to deliver</a:t>
          </a:r>
        </a:p>
      </dsp:txBody>
      <dsp:txXfrm>
        <a:off x="6012813" y="0"/>
        <a:ext cx="5591314" cy="5082881"/>
      </dsp:txXfrm>
    </dsp:sp>
    <dsp:sp modelId="{B6AED814-CC89-409A-8ACB-19CA66FF7770}">
      <dsp:nvSpPr>
        <dsp:cNvPr id="0" name=""/>
        <dsp:cNvSpPr/>
      </dsp:nvSpPr>
      <dsp:spPr>
        <a:xfrm>
          <a:off x="6571945" y="5087224"/>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Define and manage warehouse operations</a:t>
          </a:r>
        </a:p>
      </dsp:txBody>
      <dsp:txXfrm>
        <a:off x="6600255" y="5115534"/>
        <a:ext cx="4416431" cy="909967"/>
      </dsp:txXfrm>
    </dsp:sp>
    <dsp:sp modelId="{C09F7464-FDB0-403E-816A-1A139A8A13E9}">
      <dsp:nvSpPr>
        <dsp:cNvPr id="0" name=""/>
        <dsp:cNvSpPr/>
      </dsp:nvSpPr>
      <dsp:spPr>
        <a:xfrm>
          <a:off x="6571945" y="6202517"/>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Process inbound goods</a:t>
          </a:r>
        </a:p>
      </dsp:txBody>
      <dsp:txXfrm>
        <a:off x="6600255" y="6230827"/>
        <a:ext cx="4416431" cy="909967"/>
      </dsp:txXfrm>
    </dsp:sp>
    <dsp:sp modelId="{81FA9440-9921-47BC-97DF-D1BC628F017C}">
      <dsp:nvSpPr>
        <dsp:cNvPr id="0" name=""/>
        <dsp:cNvSpPr/>
      </dsp:nvSpPr>
      <dsp:spPr>
        <a:xfrm>
          <a:off x="6571945" y="7317810"/>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Manage inventory quality</a:t>
          </a:r>
        </a:p>
      </dsp:txBody>
      <dsp:txXfrm>
        <a:off x="6600255" y="7346120"/>
        <a:ext cx="4416431" cy="909967"/>
      </dsp:txXfrm>
    </dsp:sp>
    <dsp:sp modelId="{812DFF8A-0F48-48A1-B4D0-0B9EB5919A6B}">
      <dsp:nvSpPr>
        <dsp:cNvPr id="0" name=""/>
        <dsp:cNvSpPr/>
      </dsp:nvSpPr>
      <dsp:spPr>
        <a:xfrm>
          <a:off x="6571945" y="8433102"/>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Maintain inventory levels</a:t>
          </a:r>
        </a:p>
      </dsp:txBody>
      <dsp:txXfrm>
        <a:off x="6600255" y="8461412"/>
        <a:ext cx="4416431" cy="909967"/>
      </dsp:txXfrm>
    </dsp:sp>
    <dsp:sp modelId="{B4E612A4-DB1C-426D-B361-474D288F4EB0}">
      <dsp:nvSpPr>
        <dsp:cNvPr id="0" name=""/>
        <dsp:cNvSpPr/>
      </dsp:nvSpPr>
      <dsp:spPr>
        <a:xfrm>
          <a:off x="6571945" y="9548395"/>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Manage inventory costs</a:t>
          </a:r>
        </a:p>
      </dsp:txBody>
      <dsp:txXfrm>
        <a:off x="6600255" y="9576705"/>
        <a:ext cx="4416431" cy="909967"/>
      </dsp:txXfrm>
    </dsp:sp>
    <dsp:sp modelId="{D4879114-80A1-44C3-B69B-F70B1FD031F8}">
      <dsp:nvSpPr>
        <dsp:cNvPr id="0" name=""/>
        <dsp:cNvSpPr/>
      </dsp:nvSpPr>
      <dsp:spPr>
        <a:xfrm>
          <a:off x="6571945" y="10663688"/>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Record and control costs</a:t>
          </a:r>
        </a:p>
      </dsp:txBody>
      <dsp:txXfrm>
        <a:off x="6600255" y="10691998"/>
        <a:ext cx="4416431" cy="909967"/>
      </dsp:txXfrm>
    </dsp:sp>
    <dsp:sp modelId="{0C22FE9A-C9F6-4A98-A370-BC01B484EF6C}">
      <dsp:nvSpPr>
        <dsp:cNvPr id="0" name=""/>
        <dsp:cNvSpPr/>
      </dsp:nvSpPr>
      <dsp:spPr>
        <a:xfrm>
          <a:off x="6571945" y="11778981"/>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Process outbound goods</a:t>
          </a:r>
        </a:p>
      </dsp:txBody>
      <dsp:txXfrm>
        <a:off x="6600255" y="11807291"/>
        <a:ext cx="4416431" cy="909967"/>
      </dsp:txXfrm>
    </dsp:sp>
    <dsp:sp modelId="{CA191185-EEAE-45BD-9C72-B309B65A27CC}">
      <dsp:nvSpPr>
        <dsp:cNvPr id="0" name=""/>
        <dsp:cNvSpPr/>
      </dsp:nvSpPr>
      <dsp:spPr>
        <a:xfrm>
          <a:off x="6571945" y="12894274"/>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Manage freight and transportation</a:t>
          </a:r>
        </a:p>
      </dsp:txBody>
      <dsp:txXfrm>
        <a:off x="6600255" y="12922584"/>
        <a:ext cx="4416431" cy="909967"/>
      </dsp:txXfrm>
    </dsp:sp>
    <dsp:sp modelId="{E3AC82B7-BC9F-40B2-BC2B-0B52C21E23A1}">
      <dsp:nvSpPr>
        <dsp:cNvPr id="0" name=""/>
        <dsp:cNvSpPr/>
      </dsp:nvSpPr>
      <dsp:spPr>
        <a:xfrm>
          <a:off x="6571945" y="14009566"/>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Control vendor managed inventory and consignment inventory</a:t>
          </a:r>
        </a:p>
      </dsp:txBody>
      <dsp:txXfrm>
        <a:off x="6600255" y="14037876"/>
        <a:ext cx="4416431" cy="909967"/>
      </dsp:txXfrm>
    </dsp:sp>
    <dsp:sp modelId="{14C56500-B210-4466-A925-1821DAF26645}">
      <dsp:nvSpPr>
        <dsp:cNvPr id="0" name=""/>
        <dsp:cNvSpPr/>
      </dsp:nvSpPr>
      <dsp:spPr>
        <a:xfrm>
          <a:off x="6571945" y="15124859"/>
          <a:ext cx="4473051" cy="966587"/>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Analyze warehouse performance</a:t>
          </a:r>
        </a:p>
      </dsp:txBody>
      <dsp:txXfrm>
        <a:off x="6600255" y="15153169"/>
        <a:ext cx="4416431" cy="909967"/>
      </dsp:txXfrm>
    </dsp:sp>
    <dsp:sp modelId="{4FE73880-E4EC-4D19-80AF-B8C2846A64EF}">
      <dsp:nvSpPr>
        <dsp:cNvPr id="0" name=""/>
        <dsp:cNvSpPr/>
      </dsp:nvSpPr>
      <dsp:spPr>
        <a:xfrm>
          <a:off x="12023476"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Downstream processes</a:t>
          </a:r>
        </a:p>
      </dsp:txBody>
      <dsp:txXfrm>
        <a:off x="12023476" y="0"/>
        <a:ext cx="5591314" cy="5082881"/>
      </dsp:txXfrm>
    </dsp:sp>
    <dsp:sp modelId="{D7F7BE8C-8EBE-4955-BB89-79B090C57A8F}">
      <dsp:nvSpPr>
        <dsp:cNvPr id="0" name=""/>
        <dsp:cNvSpPr/>
      </dsp:nvSpPr>
      <dsp:spPr>
        <a:xfrm>
          <a:off x="12582608" y="5093222"/>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Procure to pay</a:t>
          </a:r>
        </a:p>
      </dsp:txBody>
      <dsp:txXfrm>
        <a:off x="12623243" y="5133857"/>
        <a:ext cx="4391781" cy="1306098"/>
      </dsp:txXfrm>
    </dsp:sp>
    <dsp:sp modelId="{78D3D2A0-B143-45C3-A0D6-F86CFBA0A06C}">
      <dsp:nvSpPr>
        <dsp:cNvPr id="0" name=""/>
        <dsp:cNvSpPr/>
      </dsp:nvSpPr>
      <dsp:spPr>
        <a:xfrm>
          <a:off x="12582608" y="6694031"/>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Order to cash</a:t>
          </a:r>
        </a:p>
      </dsp:txBody>
      <dsp:txXfrm>
        <a:off x="12623243" y="6734666"/>
        <a:ext cx="4391781" cy="1306098"/>
      </dsp:txXfrm>
    </dsp:sp>
    <dsp:sp modelId="{8149AD06-C993-4685-AFB3-4878F1F3BB7C}">
      <dsp:nvSpPr>
        <dsp:cNvPr id="0" name=""/>
        <dsp:cNvSpPr/>
      </dsp:nvSpPr>
      <dsp:spPr>
        <a:xfrm>
          <a:off x="12582608" y="8294841"/>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Service to cash</a:t>
          </a:r>
        </a:p>
      </dsp:txBody>
      <dsp:txXfrm>
        <a:off x="12623243" y="8335476"/>
        <a:ext cx="4391781" cy="1306098"/>
      </dsp:txXfrm>
    </dsp:sp>
    <dsp:sp modelId="{A429CA65-6856-476F-AF83-3E2D6202715E}">
      <dsp:nvSpPr>
        <dsp:cNvPr id="0" name=""/>
        <dsp:cNvSpPr/>
      </dsp:nvSpPr>
      <dsp:spPr>
        <a:xfrm>
          <a:off x="12582608" y="9895651"/>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Plan to produce</a:t>
          </a:r>
        </a:p>
      </dsp:txBody>
      <dsp:txXfrm>
        <a:off x="12623243" y="9936286"/>
        <a:ext cx="4391781" cy="1306098"/>
      </dsp:txXfrm>
    </dsp:sp>
    <dsp:sp modelId="{23F9362A-5CCD-49E2-953A-3CECA98EE6BC}">
      <dsp:nvSpPr>
        <dsp:cNvPr id="0" name=""/>
        <dsp:cNvSpPr/>
      </dsp:nvSpPr>
      <dsp:spPr>
        <a:xfrm>
          <a:off x="12582608" y="11496461"/>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Project to profit</a:t>
          </a:r>
        </a:p>
      </dsp:txBody>
      <dsp:txXfrm>
        <a:off x="12623243" y="11537096"/>
        <a:ext cx="4391781" cy="1306098"/>
      </dsp:txXfrm>
    </dsp:sp>
    <dsp:sp modelId="{4BF0990A-363E-4492-AB41-6EE9B066F65D}">
      <dsp:nvSpPr>
        <dsp:cNvPr id="0" name=""/>
        <dsp:cNvSpPr/>
      </dsp:nvSpPr>
      <dsp:spPr>
        <a:xfrm>
          <a:off x="12582608" y="13097270"/>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Case to resolution</a:t>
          </a:r>
        </a:p>
      </dsp:txBody>
      <dsp:txXfrm>
        <a:off x="12623243" y="13137905"/>
        <a:ext cx="4391781" cy="1306098"/>
      </dsp:txXfrm>
    </dsp:sp>
    <dsp:sp modelId="{FAF01DAA-08AC-4AE4-ACAA-483AA4046B20}">
      <dsp:nvSpPr>
        <dsp:cNvPr id="0" name=""/>
        <dsp:cNvSpPr/>
      </dsp:nvSpPr>
      <dsp:spPr>
        <a:xfrm>
          <a:off x="12582608" y="14698080"/>
          <a:ext cx="4473051" cy="13873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Record to report</a:t>
          </a:r>
        </a:p>
      </dsp:txBody>
      <dsp:txXfrm>
        <a:off x="12623243" y="14738715"/>
        <a:ext cx="4391781" cy="130609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5/2/2023 12:46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5/2/2023 12:15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5/2/2023 12:15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5/2/2023 12:15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2298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5/2/2023 12:15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5830302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1980860208"/>
              </p:ext>
            </p:extLst>
          </p:nvPr>
        </p:nvGraphicFramePr>
        <p:xfrm>
          <a:off x="391658" y="330651"/>
          <a:ext cx="17616942" cy="169429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4512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88529" y="1953784"/>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2988530" y="358474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Product and service lifecycle management</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6010841" y="7827996"/>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Process inbound goods</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12566178" y="5640360"/>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inventory quality</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12577559" y="7827996"/>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inventory costs</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12566178" y="10015632"/>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Record and control costs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2988530" y="10064959"/>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6010841" y="358474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and manage warehouse operations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5849537" y="12244870"/>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6028505" y="1570326"/>
            <a:ext cx="265660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sp>
        <p:nvSpPr>
          <p:cNvPr id="200" name="Rectangle 199">
            <a:extLst>
              <a:ext uri="{FF2B5EF4-FFF2-40B4-BE49-F238E27FC236}">
                <a16:creationId xmlns:a16="http://schemas.microsoft.com/office/drawing/2014/main" id="{72721AD2-4C05-FF36-C32C-7257FAE5412C}"/>
              </a:ext>
            </a:extLst>
          </p:cNvPr>
          <p:cNvSpPr/>
          <p:nvPr/>
        </p:nvSpPr>
        <p:spPr bwMode="auto">
          <a:xfrm>
            <a:off x="15849537" y="564036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Case to resolution</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5860918" y="1002036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2987054" y="564036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sp>
        <p:nvSpPr>
          <p:cNvPr id="3" name="Rectangle 2">
            <a:extLst>
              <a:ext uri="{FF2B5EF4-FFF2-40B4-BE49-F238E27FC236}">
                <a16:creationId xmlns:a16="http://schemas.microsoft.com/office/drawing/2014/main" id="{CCBB280E-03B1-CA3F-BD62-47B36665F73E}"/>
              </a:ext>
            </a:extLst>
          </p:cNvPr>
          <p:cNvSpPr/>
          <p:nvPr/>
        </p:nvSpPr>
        <p:spPr bwMode="auto">
          <a:xfrm>
            <a:off x="2987054" y="782799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6010841" y="10064959"/>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Process outbound goods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6010841" y="564286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inbound freight and transportation</a:t>
            </a:r>
          </a:p>
        </p:txBody>
      </p:sp>
      <p:sp>
        <p:nvSpPr>
          <p:cNvPr id="22" name="Flowchart: Predefined Process 21">
            <a:extLst>
              <a:ext uri="{FF2B5EF4-FFF2-40B4-BE49-F238E27FC236}">
                <a16:creationId xmlns:a16="http://schemas.microsoft.com/office/drawing/2014/main" id="{E6D8F978-793E-68EF-6AE7-E34DC9737D90}"/>
              </a:ext>
            </a:extLst>
          </p:cNvPr>
          <p:cNvSpPr/>
          <p:nvPr/>
        </p:nvSpPr>
        <p:spPr bwMode="auto">
          <a:xfrm>
            <a:off x="9294200" y="5640360"/>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Control vendor managed inventory and  consignment</a:t>
            </a:r>
          </a:p>
        </p:txBody>
      </p:sp>
      <p:cxnSp>
        <p:nvCxnSpPr>
          <p:cNvPr id="124" name="Straight Arrow Connector 123">
            <a:extLst>
              <a:ext uri="{FF2B5EF4-FFF2-40B4-BE49-F238E27FC236}">
                <a16:creationId xmlns:a16="http://schemas.microsoft.com/office/drawing/2014/main" id="{8FE2252E-4733-EC24-55DB-2659386178CA}"/>
              </a:ext>
            </a:extLst>
          </p:cNvPr>
          <p:cNvCxnSpPr>
            <a:cxnSpLocks/>
            <a:stCxn id="2" idx="3"/>
            <a:endCxn id="21" idx="1"/>
          </p:cNvCxnSpPr>
          <p:nvPr/>
        </p:nvCxnSpPr>
        <p:spPr>
          <a:xfrm>
            <a:off x="5000210" y="6370406"/>
            <a:ext cx="1010631" cy="2502"/>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ADA3D9E3-3688-7D30-1815-25B394A0A447}"/>
              </a:ext>
            </a:extLst>
          </p:cNvPr>
          <p:cNvCxnSpPr>
            <a:cxnSpLocks/>
            <a:stCxn id="3" idx="3"/>
            <a:endCxn id="83" idx="1"/>
          </p:cNvCxnSpPr>
          <p:nvPr/>
        </p:nvCxnSpPr>
        <p:spPr>
          <a:xfrm>
            <a:off x="5000210" y="8558042"/>
            <a:ext cx="1010631"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625D2051-0FCE-87E1-9DDE-EE407A793F9D}"/>
              </a:ext>
            </a:extLst>
          </p:cNvPr>
          <p:cNvCxnSpPr>
            <a:cxnSpLocks/>
            <a:stCxn id="21" idx="2"/>
            <a:endCxn id="83" idx="0"/>
          </p:cNvCxnSpPr>
          <p:nvPr/>
        </p:nvCxnSpPr>
        <p:spPr>
          <a:xfrm>
            <a:off x="7339146" y="7102954"/>
            <a:ext cx="0" cy="725042"/>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9A6967C0-90E3-91B3-32D4-44BD843797C3}"/>
              </a:ext>
            </a:extLst>
          </p:cNvPr>
          <p:cNvCxnSpPr>
            <a:cxnSpLocks/>
            <a:stCxn id="96" idx="3"/>
            <a:endCxn id="20" idx="1"/>
          </p:cNvCxnSpPr>
          <p:nvPr/>
        </p:nvCxnSpPr>
        <p:spPr>
          <a:xfrm>
            <a:off x="5000210" y="10795005"/>
            <a:ext cx="1010631"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7E865768-589D-B772-46E3-CB6903F304C4}"/>
              </a:ext>
            </a:extLst>
          </p:cNvPr>
          <p:cNvCxnSpPr>
            <a:cxnSpLocks/>
            <a:stCxn id="85" idx="2"/>
            <a:endCxn id="86" idx="0"/>
          </p:cNvCxnSpPr>
          <p:nvPr/>
        </p:nvCxnSpPr>
        <p:spPr>
          <a:xfrm>
            <a:off x="13894483" y="7100452"/>
            <a:ext cx="11381" cy="727544"/>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9294200" y="8916887"/>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outbound freight and transportation</a:t>
            </a:r>
          </a:p>
        </p:txBody>
      </p:sp>
      <p:cxnSp>
        <p:nvCxnSpPr>
          <p:cNvPr id="163" name="Connector: Elbow 162">
            <a:extLst>
              <a:ext uri="{FF2B5EF4-FFF2-40B4-BE49-F238E27FC236}">
                <a16:creationId xmlns:a16="http://schemas.microsoft.com/office/drawing/2014/main" id="{A74B18F5-11B3-0F1A-F246-09AAF8D3A15D}"/>
              </a:ext>
            </a:extLst>
          </p:cNvPr>
          <p:cNvCxnSpPr>
            <a:stCxn id="20" idx="3"/>
            <a:endCxn id="158" idx="2"/>
          </p:cNvCxnSpPr>
          <p:nvPr/>
        </p:nvCxnSpPr>
        <p:spPr>
          <a:xfrm flipV="1">
            <a:off x="8667451" y="10376979"/>
            <a:ext cx="1955054" cy="418026"/>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B9019994-C178-F49E-D7A5-B101A24201F8}"/>
              </a:ext>
            </a:extLst>
          </p:cNvPr>
          <p:cNvCxnSpPr>
            <a:cxnSpLocks/>
            <a:stCxn id="22" idx="3"/>
            <a:endCxn id="85" idx="1"/>
          </p:cNvCxnSpPr>
          <p:nvPr/>
        </p:nvCxnSpPr>
        <p:spPr>
          <a:xfrm>
            <a:off x="11939429" y="6370406"/>
            <a:ext cx="626749"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830A64A6-2AA3-E72C-698A-81F7764F7E22}"/>
              </a:ext>
            </a:extLst>
          </p:cNvPr>
          <p:cNvCxnSpPr>
            <a:stCxn id="158" idx="3"/>
            <a:endCxn id="85" idx="1"/>
          </p:cNvCxnSpPr>
          <p:nvPr/>
        </p:nvCxnSpPr>
        <p:spPr>
          <a:xfrm flipV="1">
            <a:off x="11950810" y="6370406"/>
            <a:ext cx="615368" cy="3276527"/>
          </a:xfrm>
          <a:prstGeom prst="bentConnector3">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72E22F98-B949-0E34-0264-AF231EBCA8BB}"/>
              </a:ext>
            </a:extLst>
          </p:cNvPr>
          <p:cNvCxnSpPr>
            <a:cxnSpLocks/>
            <a:stCxn id="86" idx="2"/>
            <a:endCxn id="87" idx="0"/>
          </p:cNvCxnSpPr>
          <p:nvPr/>
        </p:nvCxnSpPr>
        <p:spPr>
          <a:xfrm flipH="1">
            <a:off x="13888793" y="9288088"/>
            <a:ext cx="17071" cy="727544"/>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D761B89D-1BF2-C613-CF7E-20FBE7DF01AF}"/>
              </a:ext>
            </a:extLst>
          </p:cNvPr>
          <p:cNvCxnSpPr>
            <a:stCxn id="85" idx="3"/>
            <a:endCxn id="200" idx="1"/>
          </p:cNvCxnSpPr>
          <p:nvPr/>
        </p:nvCxnSpPr>
        <p:spPr>
          <a:xfrm>
            <a:off x="15222788" y="6370406"/>
            <a:ext cx="626749"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122C883D-6676-1B7E-31D1-13F5DCBC6B87}"/>
              </a:ext>
            </a:extLst>
          </p:cNvPr>
          <p:cNvCxnSpPr>
            <a:stCxn id="87" idx="3"/>
            <a:endCxn id="201" idx="1"/>
          </p:cNvCxnSpPr>
          <p:nvPr/>
        </p:nvCxnSpPr>
        <p:spPr>
          <a:xfrm>
            <a:off x="15211407" y="10745678"/>
            <a:ext cx="649511" cy="473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CC5D1C6C-60FF-1BFD-FFD6-DF1A3F531242}"/>
              </a:ext>
            </a:extLst>
          </p:cNvPr>
          <p:cNvCxnSpPr>
            <a:stCxn id="201" idx="2"/>
            <a:endCxn id="103" idx="0"/>
          </p:cNvCxnSpPr>
          <p:nvPr/>
        </p:nvCxnSpPr>
        <p:spPr>
          <a:xfrm flipH="1">
            <a:off x="16856115" y="11480456"/>
            <a:ext cx="11381" cy="764414"/>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9" name="Connector: Elbow 188">
            <a:extLst>
              <a:ext uri="{FF2B5EF4-FFF2-40B4-BE49-F238E27FC236}">
                <a16:creationId xmlns:a16="http://schemas.microsoft.com/office/drawing/2014/main" id="{45E875D4-6EF6-F277-2DC4-090B7F6B95EE}"/>
              </a:ext>
            </a:extLst>
          </p:cNvPr>
          <p:cNvCxnSpPr>
            <a:stCxn id="200" idx="3"/>
            <a:endCxn id="103" idx="3"/>
          </p:cNvCxnSpPr>
          <p:nvPr/>
        </p:nvCxnSpPr>
        <p:spPr>
          <a:xfrm flipH="1">
            <a:off x="17862692" y="6370406"/>
            <a:ext cx="1" cy="6221052"/>
          </a:xfrm>
          <a:prstGeom prst="bentConnector3">
            <a:avLst>
              <a:gd name="adj1" fmla="val -2286000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2" name="Connector: Elbow 201">
            <a:extLst>
              <a:ext uri="{FF2B5EF4-FFF2-40B4-BE49-F238E27FC236}">
                <a16:creationId xmlns:a16="http://schemas.microsoft.com/office/drawing/2014/main" id="{5C82A76D-ACDD-EF92-6E7C-92063F574F58}"/>
              </a:ext>
            </a:extLst>
          </p:cNvPr>
          <p:cNvCxnSpPr>
            <a:cxnSpLocks/>
            <a:stCxn id="14" idx="1"/>
            <a:endCxn id="15" idx="1"/>
          </p:cNvCxnSpPr>
          <p:nvPr/>
        </p:nvCxnSpPr>
        <p:spPr>
          <a:xfrm rot="10800000" flipH="1" flipV="1">
            <a:off x="2988528" y="2300372"/>
            <a:ext cx="1" cy="2014422"/>
          </a:xfrm>
          <a:prstGeom prst="bentConnector3">
            <a:avLst>
              <a:gd name="adj1" fmla="val -2286000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67ADD925-9AB5-5F47-D338-0228131D2C65}"/>
              </a:ext>
            </a:extLst>
          </p:cNvPr>
          <p:cNvCxnSpPr>
            <a:stCxn id="14" idx="1"/>
            <a:endCxn id="2" idx="1"/>
          </p:cNvCxnSpPr>
          <p:nvPr/>
        </p:nvCxnSpPr>
        <p:spPr>
          <a:xfrm rot="10800000" flipV="1">
            <a:off x="2987055" y="2300372"/>
            <a:ext cx="1475" cy="4070034"/>
          </a:xfrm>
          <a:prstGeom prst="bentConnector3">
            <a:avLst>
              <a:gd name="adj1" fmla="val 15598305"/>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5" name="Connector: Elbow 214">
            <a:extLst>
              <a:ext uri="{FF2B5EF4-FFF2-40B4-BE49-F238E27FC236}">
                <a16:creationId xmlns:a16="http://schemas.microsoft.com/office/drawing/2014/main" id="{9464F935-5020-0F4B-54EC-135A1C898A6F}"/>
              </a:ext>
            </a:extLst>
          </p:cNvPr>
          <p:cNvCxnSpPr>
            <a:cxnSpLocks/>
            <a:stCxn id="14" idx="1"/>
            <a:endCxn id="3" idx="1"/>
          </p:cNvCxnSpPr>
          <p:nvPr/>
        </p:nvCxnSpPr>
        <p:spPr>
          <a:xfrm rot="10800000" flipV="1">
            <a:off x="2987055" y="2300372"/>
            <a:ext cx="1475" cy="6257670"/>
          </a:xfrm>
          <a:prstGeom prst="bentConnector3">
            <a:avLst>
              <a:gd name="adj1" fmla="val 15598305"/>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8" name="Connector: Elbow 217">
            <a:extLst>
              <a:ext uri="{FF2B5EF4-FFF2-40B4-BE49-F238E27FC236}">
                <a16:creationId xmlns:a16="http://schemas.microsoft.com/office/drawing/2014/main" id="{0EB79C35-F24B-92E7-1DF3-CCE89D296D54}"/>
              </a:ext>
            </a:extLst>
          </p:cNvPr>
          <p:cNvCxnSpPr>
            <a:cxnSpLocks/>
            <a:stCxn id="14" idx="1"/>
            <a:endCxn id="96" idx="1"/>
          </p:cNvCxnSpPr>
          <p:nvPr/>
        </p:nvCxnSpPr>
        <p:spPr>
          <a:xfrm rot="10800000" flipH="1" flipV="1">
            <a:off x="2988528" y="2300371"/>
            <a:ext cx="1" cy="8494633"/>
          </a:xfrm>
          <a:prstGeom prst="bentConnector3">
            <a:avLst>
              <a:gd name="adj1" fmla="val -2286000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A9FC374A-9325-DF92-02CC-8B53B59D67C8}"/>
              </a:ext>
            </a:extLst>
          </p:cNvPr>
          <p:cNvCxnSpPr>
            <a:cxnSpLocks/>
            <a:endCxn id="98" idx="0"/>
          </p:cNvCxnSpPr>
          <p:nvPr/>
        </p:nvCxnSpPr>
        <p:spPr>
          <a:xfrm>
            <a:off x="7339145" y="3030418"/>
            <a:ext cx="1" cy="55433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58D90F59-8A4B-720C-3A19-AD39A647AEB6}"/>
              </a:ext>
            </a:extLst>
          </p:cNvPr>
          <p:cNvCxnSpPr>
            <a:stCxn id="21" idx="3"/>
            <a:endCxn id="22" idx="1"/>
          </p:cNvCxnSpPr>
          <p:nvPr/>
        </p:nvCxnSpPr>
        <p:spPr>
          <a:xfrm flipV="1">
            <a:off x="8667451" y="6370406"/>
            <a:ext cx="626749" cy="250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8" name="Connector: Elbow 237">
            <a:extLst>
              <a:ext uri="{FF2B5EF4-FFF2-40B4-BE49-F238E27FC236}">
                <a16:creationId xmlns:a16="http://schemas.microsoft.com/office/drawing/2014/main" id="{4A83070F-766A-DF07-9752-1C632A6D12C6}"/>
              </a:ext>
            </a:extLst>
          </p:cNvPr>
          <p:cNvCxnSpPr>
            <a:cxnSpLocks/>
            <a:stCxn id="86" idx="3"/>
            <a:endCxn id="201" idx="0"/>
          </p:cNvCxnSpPr>
          <p:nvPr/>
        </p:nvCxnSpPr>
        <p:spPr>
          <a:xfrm>
            <a:off x="15234169" y="8558042"/>
            <a:ext cx="1633327" cy="1462322"/>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980BF8B4-CF13-8ECB-5135-87AE6BF15102}"/>
              </a:ext>
            </a:extLst>
          </p:cNvPr>
          <p:cNvCxnSpPr>
            <a:stCxn id="98" idx="3"/>
            <a:endCxn id="85" idx="0"/>
          </p:cNvCxnSpPr>
          <p:nvPr/>
        </p:nvCxnSpPr>
        <p:spPr>
          <a:xfrm>
            <a:off x="8667451" y="4314794"/>
            <a:ext cx="5227032" cy="1325566"/>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id="{7ACE76EF-3837-07C4-818A-2CE8F9D504D5}"/>
              </a:ext>
            </a:extLst>
          </p:cNvPr>
          <p:cNvCxnSpPr>
            <a:cxnSpLocks/>
            <a:stCxn id="3" idx="3"/>
            <a:endCxn id="20" idx="1"/>
          </p:cNvCxnSpPr>
          <p:nvPr/>
        </p:nvCxnSpPr>
        <p:spPr>
          <a:xfrm>
            <a:off x="5000210" y="8558042"/>
            <a:ext cx="1010631" cy="2236963"/>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2" name="Rectangle 251">
            <a:extLst>
              <a:ext uri="{FF2B5EF4-FFF2-40B4-BE49-F238E27FC236}">
                <a16:creationId xmlns:a16="http://schemas.microsoft.com/office/drawing/2014/main" id="{2C7190D4-8FD5-D68D-862F-549CB8A85D90}"/>
              </a:ext>
            </a:extLst>
          </p:cNvPr>
          <p:cNvSpPr/>
          <p:nvPr/>
        </p:nvSpPr>
        <p:spPr bwMode="auto">
          <a:xfrm>
            <a:off x="2987792" y="12120570"/>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Service to cash</a:t>
            </a:r>
          </a:p>
        </p:txBody>
      </p:sp>
      <p:cxnSp>
        <p:nvCxnSpPr>
          <p:cNvPr id="253" name="Connector: Elbow 252">
            <a:extLst>
              <a:ext uri="{FF2B5EF4-FFF2-40B4-BE49-F238E27FC236}">
                <a16:creationId xmlns:a16="http://schemas.microsoft.com/office/drawing/2014/main" id="{DCE1E051-6520-6924-E2FE-5BCC83331E59}"/>
              </a:ext>
            </a:extLst>
          </p:cNvPr>
          <p:cNvCxnSpPr>
            <a:cxnSpLocks/>
            <a:stCxn id="14" idx="1"/>
            <a:endCxn id="252" idx="1"/>
          </p:cNvCxnSpPr>
          <p:nvPr/>
        </p:nvCxnSpPr>
        <p:spPr>
          <a:xfrm rot="10800000" flipV="1">
            <a:off x="2987793" y="2300372"/>
            <a:ext cx="737" cy="10550244"/>
          </a:xfrm>
          <a:prstGeom prst="bentConnector3">
            <a:avLst>
              <a:gd name="adj1" fmla="val 31117639"/>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7" name="Connector: Elbow 256">
            <a:extLst>
              <a:ext uri="{FF2B5EF4-FFF2-40B4-BE49-F238E27FC236}">
                <a16:creationId xmlns:a16="http://schemas.microsoft.com/office/drawing/2014/main" id="{F77B2037-4111-6637-8391-218DF6CCE790}"/>
              </a:ext>
            </a:extLst>
          </p:cNvPr>
          <p:cNvCxnSpPr>
            <a:stCxn id="252" idx="3"/>
            <a:endCxn id="20" idx="2"/>
          </p:cNvCxnSpPr>
          <p:nvPr/>
        </p:nvCxnSpPr>
        <p:spPr>
          <a:xfrm flipV="1">
            <a:off x="4999472" y="11525051"/>
            <a:ext cx="2339674" cy="1325565"/>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8" name="Rectangle 257">
            <a:extLst>
              <a:ext uri="{FF2B5EF4-FFF2-40B4-BE49-F238E27FC236}">
                <a16:creationId xmlns:a16="http://schemas.microsoft.com/office/drawing/2014/main" id="{8CB1A48E-A718-B1C4-9930-16F400D10DC7}"/>
              </a:ext>
            </a:extLst>
          </p:cNvPr>
          <p:cNvSpPr/>
          <p:nvPr/>
        </p:nvSpPr>
        <p:spPr bwMode="auto">
          <a:xfrm>
            <a:off x="166256" y="782799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cxnSp>
        <p:nvCxnSpPr>
          <p:cNvPr id="260" name="Connector: Elbow 259">
            <a:extLst>
              <a:ext uri="{FF2B5EF4-FFF2-40B4-BE49-F238E27FC236}">
                <a16:creationId xmlns:a16="http://schemas.microsoft.com/office/drawing/2014/main" id="{8F77DC3A-CECA-D5B2-AC34-AE59E65B8FB9}"/>
              </a:ext>
            </a:extLst>
          </p:cNvPr>
          <p:cNvCxnSpPr>
            <a:stCxn id="14" idx="1"/>
          </p:cNvCxnSpPr>
          <p:nvPr/>
        </p:nvCxnSpPr>
        <p:spPr>
          <a:xfrm rot="10800000" flipV="1">
            <a:off x="1101437" y="2300372"/>
            <a:ext cx="1887093" cy="5527624"/>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2" name="Connector: Elbow 261">
            <a:extLst>
              <a:ext uri="{FF2B5EF4-FFF2-40B4-BE49-F238E27FC236}">
                <a16:creationId xmlns:a16="http://schemas.microsoft.com/office/drawing/2014/main" id="{5F0A86B9-B1CA-9E7E-3A7E-F653EC16459E}"/>
              </a:ext>
            </a:extLst>
          </p:cNvPr>
          <p:cNvCxnSpPr>
            <a:cxnSpLocks/>
            <a:stCxn id="258" idx="3"/>
            <a:endCxn id="2" idx="1"/>
          </p:cNvCxnSpPr>
          <p:nvPr/>
        </p:nvCxnSpPr>
        <p:spPr>
          <a:xfrm flipV="1">
            <a:off x="2179412" y="6370406"/>
            <a:ext cx="807642" cy="2187636"/>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AA759C00-45F3-1AEA-F579-1FB820FB43A5}"/>
              </a:ext>
            </a:extLst>
          </p:cNvPr>
          <p:cNvCxnSpPr>
            <a:cxnSpLocks/>
            <a:stCxn id="258" idx="3"/>
            <a:endCxn id="3" idx="1"/>
          </p:cNvCxnSpPr>
          <p:nvPr/>
        </p:nvCxnSpPr>
        <p:spPr>
          <a:xfrm>
            <a:off x="2179412" y="8558042"/>
            <a:ext cx="807642"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8" name="Connector: Elbow 267">
            <a:extLst>
              <a:ext uri="{FF2B5EF4-FFF2-40B4-BE49-F238E27FC236}">
                <a16:creationId xmlns:a16="http://schemas.microsoft.com/office/drawing/2014/main" id="{411BBFF0-3878-44F2-AD8E-0698BE6237B0}"/>
              </a:ext>
            </a:extLst>
          </p:cNvPr>
          <p:cNvCxnSpPr>
            <a:cxnSpLocks/>
            <a:stCxn id="258" idx="3"/>
            <a:endCxn id="96" idx="1"/>
          </p:cNvCxnSpPr>
          <p:nvPr/>
        </p:nvCxnSpPr>
        <p:spPr>
          <a:xfrm>
            <a:off x="2179412" y="8558042"/>
            <a:ext cx="809118" cy="2236963"/>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2" name="Connector: Elbow 271">
            <a:extLst>
              <a:ext uri="{FF2B5EF4-FFF2-40B4-BE49-F238E27FC236}">
                <a16:creationId xmlns:a16="http://schemas.microsoft.com/office/drawing/2014/main" id="{B2E33B25-E8BF-F3B5-EECE-7169B565AFC0}"/>
              </a:ext>
            </a:extLst>
          </p:cNvPr>
          <p:cNvCxnSpPr>
            <a:cxnSpLocks/>
            <a:stCxn id="258" idx="3"/>
            <a:endCxn id="252" idx="1"/>
          </p:cNvCxnSpPr>
          <p:nvPr/>
        </p:nvCxnSpPr>
        <p:spPr>
          <a:xfrm>
            <a:off x="2179412" y="8558042"/>
            <a:ext cx="808380" cy="4292574"/>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6986B72F-99C4-9FF6-4D62-A137D1FCAA7B}"/>
              </a:ext>
            </a:extLst>
          </p:cNvPr>
          <p:cNvCxnSpPr>
            <a:cxnSpLocks/>
            <a:stCxn id="14" idx="3"/>
            <a:endCxn id="199" idx="1"/>
          </p:cNvCxnSpPr>
          <p:nvPr/>
        </p:nvCxnSpPr>
        <p:spPr>
          <a:xfrm>
            <a:off x="5001684" y="2300372"/>
            <a:ext cx="1026821"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7244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480A6676-7933-9213-BD5B-0995581BD75D}"/>
              </a:ext>
            </a:extLst>
          </p:cNvPr>
          <p:cNvSpPr/>
          <p:nvPr/>
        </p:nvSpPr>
        <p:spPr bwMode="auto">
          <a:xfrm>
            <a:off x="5453496" y="681978"/>
            <a:ext cx="6738716" cy="15720944"/>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1" tIns="219457" rIns="274321" bIns="219457" numCol="1" spcCol="0" rtlCol="0" fromWordArt="0" anchor="t" anchorCtr="0" forceAA="0" compatLnSpc="1">
            <a:prstTxWarp prst="textNoShape">
              <a:avLst/>
            </a:prstTxWarp>
            <a:noAutofit/>
          </a:bodyPr>
          <a:lstStyle>
            <a:defPPr>
              <a:defRPr lang="en-US"/>
            </a:defPPr>
            <a:lvl1pPr marL="0" algn="l" defTabSz="1569054" rtl="0" eaLnBrk="1" latinLnBrk="0" hangingPunct="1">
              <a:defRPr sz="3029" kern="1200">
                <a:solidFill>
                  <a:schemeClr val="lt1"/>
                </a:solidFill>
                <a:latin typeface="+mn-lt"/>
                <a:ea typeface="+mn-ea"/>
                <a:cs typeface="+mn-cs"/>
              </a:defRPr>
            </a:lvl1pPr>
            <a:lvl2pPr marL="784526" algn="l" defTabSz="1569054" rtl="0" eaLnBrk="1" latinLnBrk="0" hangingPunct="1">
              <a:defRPr sz="3029" kern="1200">
                <a:solidFill>
                  <a:schemeClr val="lt1"/>
                </a:solidFill>
                <a:latin typeface="+mn-lt"/>
                <a:ea typeface="+mn-ea"/>
                <a:cs typeface="+mn-cs"/>
              </a:defRPr>
            </a:lvl2pPr>
            <a:lvl3pPr marL="1569054" algn="l" defTabSz="1569054" rtl="0" eaLnBrk="1" latinLnBrk="0" hangingPunct="1">
              <a:defRPr sz="3029" kern="1200">
                <a:solidFill>
                  <a:schemeClr val="lt1"/>
                </a:solidFill>
                <a:latin typeface="+mn-lt"/>
                <a:ea typeface="+mn-ea"/>
                <a:cs typeface="+mn-cs"/>
              </a:defRPr>
            </a:lvl3pPr>
            <a:lvl4pPr marL="2353580" algn="l" defTabSz="1569054" rtl="0" eaLnBrk="1" latinLnBrk="0" hangingPunct="1">
              <a:defRPr sz="3029" kern="1200">
                <a:solidFill>
                  <a:schemeClr val="lt1"/>
                </a:solidFill>
                <a:latin typeface="+mn-lt"/>
                <a:ea typeface="+mn-ea"/>
                <a:cs typeface="+mn-cs"/>
              </a:defRPr>
            </a:lvl4pPr>
            <a:lvl5pPr marL="3138108" algn="l" defTabSz="1569054" rtl="0" eaLnBrk="1" latinLnBrk="0" hangingPunct="1">
              <a:defRPr sz="3029" kern="1200">
                <a:solidFill>
                  <a:schemeClr val="lt1"/>
                </a:solidFill>
                <a:latin typeface="+mn-lt"/>
                <a:ea typeface="+mn-ea"/>
                <a:cs typeface="+mn-cs"/>
              </a:defRPr>
            </a:lvl5pPr>
            <a:lvl6pPr marL="3922635" algn="l" defTabSz="1569054" rtl="0" eaLnBrk="1" latinLnBrk="0" hangingPunct="1">
              <a:defRPr sz="3029" kern="1200">
                <a:solidFill>
                  <a:schemeClr val="lt1"/>
                </a:solidFill>
                <a:latin typeface="+mn-lt"/>
                <a:ea typeface="+mn-ea"/>
                <a:cs typeface="+mn-cs"/>
              </a:defRPr>
            </a:lvl6pPr>
            <a:lvl7pPr marL="4707161" algn="l" defTabSz="1569054" rtl="0" eaLnBrk="1" latinLnBrk="0" hangingPunct="1">
              <a:defRPr sz="3029" kern="1200">
                <a:solidFill>
                  <a:schemeClr val="lt1"/>
                </a:solidFill>
                <a:latin typeface="+mn-lt"/>
                <a:ea typeface="+mn-ea"/>
                <a:cs typeface="+mn-cs"/>
              </a:defRPr>
            </a:lvl7pPr>
            <a:lvl8pPr marL="5491687" algn="l" defTabSz="1569054" rtl="0" eaLnBrk="1" latinLnBrk="0" hangingPunct="1">
              <a:defRPr sz="3029" kern="1200">
                <a:solidFill>
                  <a:schemeClr val="lt1"/>
                </a:solidFill>
                <a:latin typeface="+mn-lt"/>
                <a:ea typeface="+mn-ea"/>
                <a:cs typeface="+mn-cs"/>
              </a:defRPr>
            </a:lvl8pPr>
            <a:lvl9pPr marL="6276217" algn="l" defTabSz="1569054" rtl="0" eaLnBrk="1" latinLnBrk="0" hangingPunct="1">
              <a:defRPr sz="3029" kern="1200">
                <a:solidFill>
                  <a:schemeClr val="lt1"/>
                </a:solidFill>
                <a:latin typeface="+mn-lt"/>
                <a:ea typeface="+mn-ea"/>
                <a:cs typeface="+mn-cs"/>
              </a:defRPr>
            </a:lvl9pPr>
          </a:lstStyle>
          <a:p>
            <a:pPr defTabSz="1398752" fontAlgn="base">
              <a:spcBef>
                <a:spcPct val="0"/>
              </a:spcBef>
              <a:spcAft>
                <a:spcPct val="0"/>
              </a:spcAft>
            </a:pPr>
            <a:r>
              <a:rPr lang="en-US" sz="28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658551" y="1666365"/>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5940493" y="7827996"/>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Route transportation loads</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5934142" y="14299294"/>
            <a:ext cx="2680623"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Process freight invoice</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12577559" y="7827996"/>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inventory costs</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12566178" y="10015632"/>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Record and control costs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660026" y="5764644"/>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5940493" y="358474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Plan transportation loads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5849537" y="12244870"/>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5958157" y="1570326"/>
            <a:ext cx="265660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Manage freight and transportation</a:t>
            </a:r>
          </a:p>
        </p:txBody>
      </p:sp>
      <p:sp>
        <p:nvSpPr>
          <p:cNvPr id="200" name="Rectangle 199">
            <a:extLst>
              <a:ext uri="{FF2B5EF4-FFF2-40B4-BE49-F238E27FC236}">
                <a16:creationId xmlns:a16="http://schemas.microsoft.com/office/drawing/2014/main" id="{72721AD2-4C05-FF36-C32C-7257FAE5412C}"/>
              </a:ext>
            </a:extLst>
          </p:cNvPr>
          <p:cNvSpPr/>
          <p:nvPr/>
        </p:nvSpPr>
        <p:spPr bwMode="auto">
          <a:xfrm>
            <a:off x="15849537" y="564036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Case to resolution</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5860918" y="1002036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5940493" y="1001563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Schedule dock appointments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5925058" y="5821711"/>
            <a:ext cx="2689708"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Rate transportation loads</a:t>
            </a:r>
          </a:p>
        </p:txBody>
      </p:sp>
      <p:sp>
        <p:nvSpPr>
          <p:cNvPr id="22" name="Flowchart: Predefined Process 21">
            <a:extLst>
              <a:ext uri="{FF2B5EF4-FFF2-40B4-BE49-F238E27FC236}">
                <a16:creationId xmlns:a16="http://schemas.microsoft.com/office/drawing/2014/main" id="{E6D8F978-793E-68EF-6AE7-E34DC9737D90}"/>
              </a:ext>
            </a:extLst>
          </p:cNvPr>
          <p:cNvSpPr/>
          <p:nvPr/>
        </p:nvSpPr>
        <p:spPr bwMode="auto">
          <a:xfrm>
            <a:off x="464507" y="11618752"/>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Control vendor managed inventory and  consignment</a:t>
            </a:r>
          </a:p>
        </p:txBody>
      </p:sp>
      <p:cxnSp>
        <p:nvCxnSpPr>
          <p:cNvPr id="133" name="Straight Arrow Connector 132">
            <a:extLst>
              <a:ext uri="{FF2B5EF4-FFF2-40B4-BE49-F238E27FC236}">
                <a16:creationId xmlns:a16="http://schemas.microsoft.com/office/drawing/2014/main" id="{625D2051-0FCE-87E1-9DDE-EE407A793F9D}"/>
              </a:ext>
            </a:extLst>
          </p:cNvPr>
          <p:cNvCxnSpPr>
            <a:cxnSpLocks/>
            <a:stCxn id="21" idx="2"/>
            <a:endCxn id="83" idx="0"/>
          </p:cNvCxnSpPr>
          <p:nvPr/>
        </p:nvCxnSpPr>
        <p:spPr>
          <a:xfrm flipH="1">
            <a:off x="7268798" y="7281803"/>
            <a:ext cx="1114" cy="546193"/>
          </a:xfrm>
          <a:prstGeom prst="straightConnector1">
            <a:avLst/>
          </a:prstGeom>
          <a:ln w="952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5809948" y="12111778"/>
            <a:ext cx="2917537"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Print shipping documentation</a:t>
            </a:r>
          </a:p>
        </p:txBody>
      </p:sp>
      <p:cxnSp>
        <p:nvCxnSpPr>
          <p:cNvPr id="163" name="Connector: Elbow 162">
            <a:extLst>
              <a:ext uri="{FF2B5EF4-FFF2-40B4-BE49-F238E27FC236}">
                <a16:creationId xmlns:a16="http://schemas.microsoft.com/office/drawing/2014/main" id="{A74B18F5-11B3-0F1A-F246-09AAF8D3A15D}"/>
              </a:ext>
            </a:extLst>
          </p:cNvPr>
          <p:cNvCxnSpPr>
            <a:cxnSpLocks/>
            <a:stCxn id="20" idx="2"/>
            <a:endCxn id="158" idx="0"/>
          </p:cNvCxnSpPr>
          <p:nvPr/>
        </p:nvCxnSpPr>
        <p:spPr>
          <a:xfrm rot="5400000">
            <a:off x="6950731" y="11793711"/>
            <a:ext cx="636054" cy="81"/>
          </a:xfrm>
          <a:prstGeom prst="bentConnector3">
            <a:avLst>
              <a:gd name="adj1" fmla="val 50000"/>
            </a:avLst>
          </a:prstGeom>
          <a:ln w="952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830A64A6-2AA3-E72C-698A-81F7764F7E22}"/>
              </a:ext>
            </a:extLst>
          </p:cNvPr>
          <p:cNvCxnSpPr>
            <a:cxnSpLocks/>
            <a:stCxn id="158" idx="2"/>
            <a:endCxn id="85" idx="0"/>
          </p:cNvCxnSpPr>
          <p:nvPr/>
        </p:nvCxnSpPr>
        <p:spPr>
          <a:xfrm rot="16200000" flipH="1">
            <a:off x="6907873" y="13932713"/>
            <a:ext cx="727424" cy="5737"/>
          </a:xfrm>
          <a:prstGeom prst="bentConnector3">
            <a:avLst>
              <a:gd name="adj1" fmla="val 50000"/>
            </a:avLst>
          </a:prstGeom>
          <a:ln w="952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72E22F98-B949-0E34-0264-AF231EBCA8BB}"/>
              </a:ext>
            </a:extLst>
          </p:cNvPr>
          <p:cNvCxnSpPr>
            <a:cxnSpLocks/>
            <a:stCxn id="86" idx="2"/>
            <a:endCxn id="87" idx="0"/>
          </p:cNvCxnSpPr>
          <p:nvPr/>
        </p:nvCxnSpPr>
        <p:spPr>
          <a:xfrm flipH="1">
            <a:off x="13888793" y="9288088"/>
            <a:ext cx="17071" cy="727544"/>
          </a:xfrm>
          <a:prstGeom prst="straightConnector1">
            <a:avLst/>
          </a:prstGeom>
          <a:ln w="952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122C883D-6676-1B7E-31D1-13F5DCBC6B87}"/>
              </a:ext>
            </a:extLst>
          </p:cNvPr>
          <p:cNvCxnSpPr>
            <a:stCxn id="87" idx="3"/>
            <a:endCxn id="201" idx="1"/>
          </p:cNvCxnSpPr>
          <p:nvPr/>
        </p:nvCxnSpPr>
        <p:spPr>
          <a:xfrm>
            <a:off x="15211407" y="10745678"/>
            <a:ext cx="649511" cy="4732"/>
          </a:xfrm>
          <a:prstGeom prst="straightConnector1">
            <a:avLst/>
          </a:prstGeom>
          <a:ln w="952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CC5D1C6C-60FF-1BFD-FFD6-DF1A3F531242}"/>
              </a:ext>
            </a:extLst>
          </p:cNvPr>
          <p:cNvCxnSpPr>
            <a:stCxn id="201" idx="2"/>
            <a:endCxn id="103" idx="0"/>
          </p:cNvCxnSpPr>
          <p:nvPr/>
        </p:nvCxnSpPr>
        <p:spPr>
          <a:xfrm flipH="1">
            <a:off x="16856115" y="11480456"/>
            <a:ext cx="11381" cy="764414"/>
          </a:xfrm>
          <a:prstGeom prst="straightConnector1">
            <a:avLst/>
          </a:prstGeom>
          <a:ln w="952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9" name="Connector: Elbow 188">
            <a:extLst>
              <a:ext uri="{FF2B5EF4-FFF2-40B4-BE49-F238E27FC236}">
                <a16:creationId xmlns:a16="http://schemas.microsoft.com/office/drawing/2014/main" id="{45E875D4-6EF6-F277-2DC4-090B7F6B95EE}"/>
              </a:ext>
            </a:extLst>
          </p:cNvPr>
          <p:cNvCxnSpPr>
            <a:stCxn id="200" idx="3"/>
            <a:endCxn id="103" idx="3"/>
          </p:cNvCxnSpPr>
          <p:nvPr/>
        </p:nvCxnSpPr>
        <p:spPr>
          <a:xfrm flipH="1">
            <a:off x="17862692" y="6370406"/>
            <a:ext cx="1" cy="6221052"/>
          </a:xfrm>
          <a:prstGeom prst="bentConnector3">
            <a:avLst>
              <a:gd name="adj1" fmla="val -22860000000"/>
            </a:avLst>
          </a:prstGeom>
          <a:ln w="952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A9FC374A-9325-DF92-02CC-8B53B59D67C8}"/>
              </a:ext>
            </a:extLst>
          </p:cNvPr>
          <p:cNvCxnSpPr>
            <a:cxnSpLocks/>
            <a:endCxn id="98" idx="0"/>
          </p:cNvCxnSpPr>
          <p:nvPr/>
        </p:nvCxnSpPr>
        <p:spPr>
          <a:xfrm>
            <a:off x="7268797" y="3030418"/>
            <a:ext cx="1" cy="548640"/>
          </a:xfrm>
          <a:prstGeom prst="straightConnector1">
            <a:avLst/>
          </a:prstGeom>
          <a:ln w="952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8" name="Connector: Elbow 237">
            <a:extLst>
              <a:ext uri="{FF2B5EF4-FFF2-40B4-BE49-F238E27FC236}">
                <a16:creationId xmlns:a16="http://schemas.microsoft.com/office/drawing/2014/main" id="{4A83070F-766A-DF07-9752-1C632A6D12C6}"/>
              </a:ext>
            </a:extLst>
          </p:cNvPr>
          <p:cNvCxnSpPr>
            <a:cxnSpLocks/>
            <a:stCxn id="86" idx="3"/>
            <a:endCxn id="201" idx="0"/>
          </p:cNvCxnSpPr>
          <p:nvPr/>
        </p:nvCxnSpPr>
        <p:spPr>
          <a:xfrm>
            <a:off x="15234169" y="8558042"/>
            <a:ext cx="1633327" cy="1462322"/>
          </a:xfrm>
          <a:prstGeom prst="bentConnector2">
            <a:avLst/>
          </a:prstGeom>
          <a:ln w="952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980BF8B4-CF13-8ECB-5135-87AE6BF15102}"/>
              </a:ext>
            </a:extLst>
          </p:cNvPr>
          <p:cNvCxnSpPr>
            <a:cxnSpLocks/>
            <a:stCxn id="98" idx="2"/>
            <a:endCxn id="21" idx="0"/>
          </p:cNvCxnSpPr>
          <p:nvPr/>
        </p:nvCxnSpPr>
        <p:spPr>
          <a:xfrm rot="16200000" flipH="1">
            <a:off x="6880920" y="5432718"/>
            <a:ext cx="776871" cy="1114"/>
          </a:xfrm>
          <a:prstGeom prst="bentConnector3">
            <a:avLst>
              <a:gd name="adj1" fmla="val 50000"/>
            </a:avLst>
          </a:prstGeom>
          <a:ln w="952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6986B72F-99C4-9FF6-4D62-A137D1FCAA7B}"/>
              </a:ext>
            </a:extLst>
          </p:cNvPr>
          <p:cNvCxnSpPr>
            <a:cxnSpLocks/>
            <a:stCxn id="14" idx="2"/>
            <a:endCxn id="96" idx="0"/>
          </p:cNvCxnSpPr>
          <p:nvPr/>
        </p:nvCxnSpPr>
        <p:spPr>
          <a:xfrm>
            <a:off x="1665129" y="2359541"/>
            <a:ext cx="737" cy="3405103"/>
          </a:xfrm>
          <a:prstGeom prst="straightConnector1">
            <a:avLst/>
          </a:prstGeom>
          <a:ln w="952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Flowchart: Predefined Process 35">
            <a:extLst>
              <a:ext uri="{FF2B5EF4-FFF2-40B4-BE49-F238E27FC236}">
                <a16:creationId xmlns:a16="http://schemas.microsoft.com/office/drawing/2014/main" id="{8165A9CF-2253-2FEA-202B-4852733A7696}"/>
              </a:ext>
            </a:extLst>
          </p:cNvPr>
          <p:cNvSpPr/>
          <p:nvPr/>
        </p:nvSpPr>
        <p:spPr bwMode="auto">
          <a:xfrm>
            <a:off x="9212471" y="1437706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Reconcile freight</a:t>
            </a:r>
          </a:p>
        </p:txBody>
      </p:sp>
      <p:cxnSp>
        <p:nvCxnSpPr>
          <p:cNvPr id="37" name="Straight Arrow Connector 36">
            <a:extLst>
              <a:ext uri="{FF2B5EF4-FFF2-40B4-BE49-F238E27FC236}">
                <a16:creationId xmlns:a16="http://schemas.microsoft.com/office/drawing/2014/main" id="{A8CB5CAF-D1AB-5166-C439-709E79B8D71E}"/>
              </a:ext>
            </a:extLst>
          </p:cNvPr>
          <p:cNvCxnSpPr>
            <a:cxnSpLocks/>
            <a:stCxn id="83" idx="2"/>
            <a:endCxn id="20" idx="0"/>
          </p:cNvCxnSpPr>
          <p:nvPr/>
        </p:nvCxnSpPr>
        <p:spPr>
          <a:xfrm>
            <a:off x="7268798" y="9288088"/>
            <a:ext cx="0" cy="727544"/>
          </a:xfrm>
          <a:prstGeom prst="straightConnector1">
            <a:avLst/>
          </a:prstGeom>
          <a:ln w="952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25458471-7D9E-3359-CE6F-842B71D1BEA1}"/>
              </a:ext>
            </a:extLst>
          </p:cNvPr>
          <p:cNvCxnSpPr>
            <a:cxnSpLocks/>
            <a:endCxn id="36" idx="1"/>
          </p:cNvCxnSpPr>
          <p:nvPr/>
        </p:nvCxnSpPr>
        <p:spPr>
          <a:xfrm>
            <a:off x="8682133" y="15107107"/>
            <a:ext cx="530338" cy="1"/>
          </a:xfrm>
          <a:prstGeom prst="bentConnector3">
            <a:avLst>
              <a:gd name="adj1" fmla="val 50000"/>
            </a:avLst>
          </a:prstGeom>
          <a:ln w="952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BADF864C-FBED-EA21-490F-12C6D400DFB5}"/>
              </a:ext>
            </a:extLst>
          </p:cNvPr>
          <p:cNvCxnSpPr>
            <a:cxnSpLocks/>
            <a:stCxn id="36" idx="0"/>
            <a:endCxn id="86" idx="1"/>
          </p:cNvCxnSpPr>
          <p:nvPr/>
        </p:nvCxnSpPr>
        <p:spPr>
          <a:xfrm rot="5400000" flipH="1" flipV="1">
            <a:off x="8649657" y="10449161"/>
            <a:ext cx="5819020" cy="2036783"/>
          </a:xfrm>
          <a:prstGeom prst="bentConnector2">
            <a:avLst/>
          </a:prstGeom>
          <a:ln w="952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TextBox 1">
            <a:extLst>
              <a:ext uri="{FF2B5EF4-FFF2-40B4-BE49-F238E27FC236}">
                <a16:creationId xmlns:a16="http://schemas.microsoft.com/office/drawing/2014/main" id="{CB316E9A-0300-9E83-8521-CA7830DDC1A4}"/>
              </a:ext>
            </a:extLst>
          </p:cNvPr>
          <p:cNvSpPr txBox="1"/>
          <p:nvPr/>
        </p:nvSpPr>
        <p:spPr>
          <a:xfrm>
            <a:off x="424157" y="17802287"/>
            <a:ext cx="3928127" cy="307777"/>
          </a:xfrm>
          <a:prstGeom prst="rect">
            <a:avLst/>
          </a:prstGeom>
          <a:noFill/>
        </p:spPr>
        <p:txBody>
          <a:bodyPr wrap="none" lIns="0" tIns="0" rIns="0" bIns="0" rtlCol="0">
            <a:spAutoFit/>
          </a:bodyPr>
          <a:ls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a:lstStyle>
          <a:p>
            <a:pPr algn="l"/>
            <a:r>
              <a:rPr lang="en-US" sz="2000" dirty="0"/>
              <a:t>Manage freight and transportation</a:t>
            </a:r>
          </a:p>
        </p:txBody>
      </p:sp>
      <p:sp>
        <p:nvSpPr>
          <p:cNvPr id="72" name="Flowchart: Predefined Process 71">
            <a:extLst>
              <a:ext uri="{FF2B5EF4-FFF2-40B4-BE49-F238E27FC236}">
                <a16:creationId xmlns:a16="http://schemas.microsoft.com/office/drawing/2014/main" id="{69FC60DA-A769-AC84-AA4D-D5B8F08B3596}"/>
              </a:ext>
            </a:extLst>
          </p:cNvPr>
          <p:cNvSpPr/>
          <p:nvPr/>
        </p:nvSpPr>
        <p:spPr bwMode="auto">
          <a:xfrm>
            <a:off x="2333588" y="14299294"/>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Process inbound goods</a:t>
            </a:r>
          </a:p>
        </p:txBody>
      </p:sp>
      <p:sp>
        <p:nvSpPr>
          <p:cNvPr id="73" name="Flowchart: Predefined Process 72">
            <a:extLst>
              <a:ext uri="{FF2B5EF4-FFF2-40B4-BE49-F238E27FC236}">
                <a16:creationId xmlns:a16="http://schemas.microsoft.com/office/drawing/2014/main" id="{86426D23-B558-C590-2B9F-1F5F2B242502}"/>
              </a:ext>
            </a:extLst>
          </p:cNvPr>
          <p:cNvSpPr/>
          <p:nvPr/>
        </p:nvSpPr>
        <p:spPr bwMode="auto">
          <a:xfrm>
            <a:off x="360706" y="8938211"/>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and manage warehouse operations</a:t>
            </a:r>
          </a:p>
        </p:txBody>
      </p:sp>
      <p:sp>
        <p:nvSpPr>
          <p:cNvPr id="74" name="Flowchart: Predefined Process 73">
            <a:extLst>
              <a:ext uri="{FF2B5EF4-FFF2-40B4-BE49-F238E27FC236}">
                <a16:creationId xmlns:a16="http://schemas.microsoft.com/office/drawing/2014/main" id="{8B286088-FEA2-96F8-F742-123692313A4C}"/>
              </a:ext>
            </a:extLst>
          </p:cNvPr>
          <p:cNvSpPr/>
          <p:nvPr/>
        </p:nvSpPr>
        <p:spPr bwMode="auto">
          <a:xfrm>
            <a:off x="2355668" y="3577128"/>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Process outbound goods</a:t>
            </a:r>
          </a:p>
        </p:txBody>
      </p:sp>
      <p:cxnSp>
        <p:nvCxnSpPr>
          <p:cNvPr id="79" name="Straight Arrow Connector 78">
            <a:extLst>
              <a:ext uri="{FF2B5EF4-FFF2-40B4-BE49-F238E27FC236}">
                <a16:creationId xmlns:a16="http://schemas.microsoft.com/office/drawing/2014/main" id="{FBA6366D-1D97-A875-49A2-E1F4495B9221}"/>
              </a:ext>
            </a:extLst>
          </p:cNvPr>
          <p:cNvCxnSpPr>
            <a:cxnSpLocks/>
            <a:stCxn id="72" idx="3"/>
            <a:endCxn id="85" idx="1"/>
          </p:cNvCxnSpPr>
          <p:nvPr/>
        </p:nvCxnSpPr>
        <p:spPr>
          <a:xfrm>
            <a:off x="4978817" y="15029340"/>
            <a:ext cx="955325" cy="0"/>
          </a:xfrm>
          <a:prstGeom prst="straightConnector1">
            <a:avLst/>
          </a:prstGeom>
          <a:ln w="952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E86D46A1-D558-CBF1-5BBB-EF9A5FBD8279}"/>
              </a:ext>
            </a:extLst>
          </p:cNvPr>
          <p:cNvCxnSpPr>
            <a:cxnSpLocks/>
            <a:endCxn id="74" idx="2"/>
          </p:cNvCxnSpPr>
          <p:nvPr/>
        </p:nvCxnSpPr>
        <p:spPr>
          <a:xfrm flipH="1" flipV="1">
            <a:off x="3678283" y="5037220"/>
            <a:ext cx="12459" cy="4631037"/>
          </a:xfrm>
          <a:prstGeom prst="straightConnector1">
            <a:avLst/>
          </a:prstGeom>
          <a:ln w="952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83482324-A18B-F3B6-4439-B5C1A3EAA172}"/>
              </a:ext>
            </a:extLst>
          </p:cNvPr>
          <p:cNvCxnSpPr>
            <a:cxnSpLocks/>
          </p:cNvCxnSpPr>
          <p:nvPr/>
        </p:nvCxnSpPr>
        <p:spPr>
          <a:xfrm flipH="1">
            <a:off x="3678284" y="9668257"/>
            <a:ext cx="12458" cy="4631037"/>
          </a:xfrm>
          <a:prstGeom prst="straightConnector1">
            <a:avLst/>
          </a:prstGeom>
          <a:ln w="952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38DB9BE7-5DE2-379F-3B09-1FAB3409C7CD}"/>
              </a:ext>
            </a:extLst>
          </p:cNvPr>
          <p:cNvCxnSpPr>
            <a:stCxn id="96" idx="2"/>
            <a:endCxn id="73" idx="0"/>
          </p:cNvCxnSpPr>
          <p:nvPr/>
        </p:nvCxnSpPr>
        <p:spPr>
          <a:xfrm>
            <a:off x="1665866" y="7224736"/>
            <a:ext cx="17455" cy="1713475"/>
          </a:xfrm>
          <a:prstGeom prst="straightConnector1">
            <a:avLst/>
          </a:prstGeom>
          <a:ln w="952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AE65F339-7808-F6F0-72C9-055BCE2F0D14}"/>
              </a:ext>
            </a:extLst>
          </p:cNvPr>
          <p:cNvCxnSpPr>
            <a:cxnSpLocks/>
            <a:stCxn id="73" idx="3"/>
          </p:cNvCxnSpPr>
          <p:nvPr/>
        </p:nvCxnSpPr>
        <p:spPr>
          <a:xfrm>
            <a:off x="3005935" y="9668257"/>
            <a:ext cx="684807" cy="0"/>
          </a:xfrm>
          <a:prstGeom prst="line">
            <a:avLst/>
          </a:prstGeom>
          <a:ln w="952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BA115A06-69B5-D46E-D31B-9A76AC775198}"/>
              </a:ext>
            </a:extLst>
          </p:cNvPr>
          <p:cNvCxnSpPr>
            <a:stCxn id="96" idx="1"/>
            <a:endCxn id="22" idx="1"/>
          </p:cNvCxnSpPr>
          <p:nvPr/>
        </p:nvCxnSpPr>
        <p:spPr>
          <a:xfrm rot="10800000" flipV="1">
            <a:off x="464508" y="6494690"/>
            <a:ext cx="195519" cy="5854108"/>
          </a:xfrm>
          <a:prstGeom prst="bentConnector3">
            <a:avLst>
              <a:gd name="adj1" fmla="val 216920"/>
            </a:avLst>
          </a:prstGeom>
          <a:ln w="952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D7958B7D-4439-434C-DDDE-B8E3EAE15477}"/>
              </a:ext>
            </a:extLst>
          </p:cNvPr>
          <p:cNvCxnSpPr>
            <a:stCxn id="22" idx="2"/>
            <a:endCxn id="72" idx="1"/>
          </p:cNvCxnSpPr>
          <p:nvPr/>
        </p:nvCxnSpPr>
        <p:spPr>
          <a:xfrm rot="16200000" flipH="1">
            <a:off x="1085107" y="13780859"/>
            <a:ext cx="1950496" cy="546466"/>
          </a:xfrm>
          <a:prstGeom prst="bentConnector2">
            <a:avLst/>
          </a:prstGeom>
          <a:ln w="952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4" name="Connector: Elbow 153">
            <a:extLst>
              <a:ext uri="{FF2B5EF4-FFF2-40B4-BE49-F238E27FC236}">
                <a16:creationId xmlns:a16="http://schemas.microsoft.com/office/drawing/2014/main" id="{C8ADFEF7-DA16-BC85-9000-D2BFE55A982C}"/>
              </a:ext>
            </a:extLst>
          </p:cNvPr>
          <p:cNvCxnSpPr>
            <a:stCxn id="74" idx="0"/>
            <a:endCxn id="199" idx="1"/>
          </p:cNvCxnSpPr>
          <p:nvPr/>
        </p:nvCxnSpPr>
        <p:spPr>
          <a:xfrm rot="5400000" flipH="1" flipV="1">
            <a:off x="4179842" y="1798813"/>
            <a:ext cx="1276756" cy="2279874"/>
          </a:xfrm>
          <a:prstGeom prst="bentConnector2">
            <a:avLst/>
          </a:prstGeom>
          <a:ln w="952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549436"/>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orecast-to-plan-graphics" id="{565EF227-98CE-4928-92C7-3556B50A2DA1}" vid="{2E0D3EF3-1EDC-458A-9C7D-27E10F80F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18" ma:contentTypeDescription="Create a new document." ma:contentTypeScope="" ma:versionID="45d0ce08544517b37ba23cbf8dba1c1f">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805983ebadb7472d01c8b584c158ad37"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1" ma:description="Year" ma:format="Dropdown" ma:internalName="Year">
      <xsd:simpleType>
        <xsd:restriction base="dms:Text">
          <xsd:maxLength value="4"/>
        </xsd:restriction>
      </xsd:simpleType>
    </xsd:element>
    <xsd:element name="ProductFamily" ma:index="25" nillable="true" ma:displayName="Product Family" ma:default="FO" ma:format="Dropdown" ma:internalName="ProductFamily">
      <xsd:simpleType>
        <xsd:restriction base="dms:Choice">
          <xsd:enumeration value="CE"/>
          <xsd:enumeration value="FO"/>
          <xsd:enumeration value="Both"/>
        </xsd:restriction>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BC77553F-A0C8-47AA-A618-9FBEA88AF3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1d596d27-e1f6-4226-8984-550c8efea889"/>
    <ds:schemaRef ds:uri="http://purl.org/dc/elements/1.1/"/>
    <ds:schemaRef ds:uri="a943df03-383b-49cb-84d6-f21e13974dfe"/>
    <ds:schemaRef ds:uri="http://purl.org/dc/terms/"/>
    <ds:schemaRef ds:uri="http://schemas.microsoft.com/office/infopath/2007/PartnerControls"/>
    <ds:schemaRef ds:uri="http://schemas.microsoft.com/sharepoint/v3"/>
    <ds:schemaRef ds:uri="http://schemas.openxmlformats.org/package/2006/metadata/core-properties"/>
    <ds:schemaRef ds:uri="http://schemas.microsoft.com/office/2006/metadata/properties"/>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4788</TotalTime>
  <Words>697</Words>
  <Application>Microsoft Office PowerPoint</Application>
  <PresentationFormat>Custom</PresentationFormat>
  <Paragraphs>94</Paragraphs>
  <Slides>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vt:i4>
      </vt:variant>
    </vt:vector>
  </HeadingPairs>
  <TitlesOfParts>
    <vt:vector size="12"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Rachel Profitt</dc:creator>
  <cp:keywords/>
  <dc:description/>
  <cp:lastModifiedBy>Nicole Gump</cp:lastModifiedBy>
  <cp:revision>3</cp:revision>
  <dcterms:created xsi:type="dcterms:W3CDTF">2023-01-31T20:25:49Z</dcterms:created>
  <dcterms:modified xsi:type="dcterms:W3CDTF">2023-05-02T16:46:08Z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